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5" r:id="rId1"/>
  </p:sldMasterIdLst>
  <p:sldIdLst>
    <p:sldId id="256" r:id="rId2"/>
    <p:sldId id="257" r:id="rId3"/>
    <p:sldId id="258" r:id="rId4"/>
    <p:sldId id="259" r:id="rId5"/>
    <p:sldId id="260" r:id="rId6"/>
    <p:sldId id="264" r:id="rId7"/>
    <p:sldId id="267" r:id="rId8"/>
    <p:sldId id="268" r:id="rId9"/>
    <p:sldId id="270" r:id="rId10"/>
    <p:sldId id="27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5" autoAdjust="0"/>
    <p:restoredTop sz="94660"/>
  </p:normalViewPr>
  <p:slideViewPr>
    <p:cSldViewPr snapToGrid="0" showGuides="1">
      <p:cViewPr varScale="1">
        <p:scale>
          <a:sx n="84" d="100"/>
          <a:sy n="84" d="100"/>
        </p:scale>
        <p:origin x="132" y="54"/>
      </p:cViewPr>
      <p:guideLst>
        <p:guide orient="horz" pos="2160"/>
        <p:guide pos="38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1" Type="http://schemas.openxmlformats.org/officeDocument/2006/relationships/image" Target="../media/image7.jpeg"/></Relationships>
</file>

<file path=ppt/diagrams/_rels/drawing1.xml.rels><?xml version="1.0" encoding="UTF-8" standalone="yes"?>
<Relationships xmlns="http://schemas.openxmlformats.org/package/2006/relationships"><Relationship Id="rId1" Type="http://schemas.openxmlformats.org/officeDocument/2006/relationships/image" Target="../media/image7.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59BC791-6E7A-4C59-B305-EB6BFA3DB338}"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99AD079C-98D5-4FF1-AC2D-77B4B2C34E25}">
      <dgm:prSet custT="1"/>
      <dgm:spPr>
        <a:blipFill rotWithShape="0">
          <a:blip xmlns:r="http://schemas.openxmlformats.org/officeDocument/2006/relationships" r:embed="rId1"/>
          <a:tile tx="0" ty="0" sx="100000" sy="100000" flip="none" algn="tl"/>
        </a:blipFill>
        <a:ln>
          <a:solidFill>
            <a:schemeClr val="tx1"/>
          </a:solidFill>
        </a:ln>
      </dgm:spPr>
      <dgm:t>
        <a:bodyPr/>
        <a:lstStyle/>
        <a:p>
          <a:pPr rtl="0"/>
          <a:r>
            <a:rPr lang="en-US" sz="4000" b="1" dirty="0">
              <a:solidFill>
                <a:schemeClr val="tx1"/>
              </a:solidFill>
              <a:latin typeface="Comic Sans MS" panose="030F0702030302020204" pitchFamily="66" charset="0"/>
            </a:rPr>
            <a:t>Presented By </a:t>
          </a:r>
        </a:p>
        <a:p>
          <a:pPr rtl="0"/>
          <a:r>
            <a:rPr lang="en-US" sz="4000" b="1" dirty="0" smtClean="0">
              <a:solidFill>
                <a:schemeClr val="accent4">
                  <a:lumMod val="75000"/>
                </a:schemeClr>
              </a:solidFill>
              <a:latin typeface="Comic Sans MS" panose="030F0702030302020204" pitchFamily="66" charset="0"/>
            </a:rPr>
            <a:t>Team Newbie</a:t>
          </a:r>
          <a:endParaRPr lang="en-US" sz="4000" dirty="0">
            <a:solidFill>
              <a:schemeClr val="accent4">
                <a:lumMod val="75000"/>
              </a:schemeClr>
            </a:solidFill>
            <a:latin typeface="Comic Sans MS" panose="030F0702030302020204" pitchFamily="66" charset="0"/>
          </a:endParaRPr>
        </a:p>
      </dgm:t>
    </dgm:pt>
    <dgm:pt modelId="{8137DFF7-53FA-4462-98CF-4984ADDB6690}" type="parTrans" cxnId="{ECF3CA75-364C-4F23-BE2B-D21A17280B2A}">
      <dgm:prSet/>
      <dgm:spPr/>
      <dgm:t>
        <a:bodyPr/>
        <a:lstStyle/>
        <a:p>
          <a:endParaRPr lang="en-US"/>
        </a:p>
      </dgm:t>
    </dgm:pt>
    <dgm:pt modelId="{E0B107C8-B6B0-4B44-AD81-A86C50DBC186}" type="sibTrans" cxnId="{ECF3CA75-364C-4F23-BE2B-D21A17280B2A}">
      <dgm:prSet/>
      <dgm:spPr/>
      <dgm:t>
        <a:bodyPr/>
        <a:lstStyle/>
        <a:p>
          <a:endParaRPr lang="en-US"/>
        </a:p>
      </dgm:t>
    </dgm:pt>
    <dgm:pt modelId="{B78E1F6B-BFC3-4B4F-9154-5739B703F255}" type="pres">
      <dgm:prSet presAssocID="{F59BC791-6E7A-4C59-B305-EB6BFA3DB338}" presName="Name0" presStyleCnt="0">
        <dgm:presLayoutVars>
          <dgm:dir/>
          <dgm:animLvl val="lvl"/>
          <dgm:resizeHandles val="exact"/>
        </dgm:presLayoutVars>
      </dgm:prSet>
      <dgm:spPr/>
      <dgm:t>
        <a:bodyPr/>
        <a:lstStyle/>
        <a:p>
          <a:endParaRPr lang="en-US"/>
        </a:p>
      </dgm:t>
    </dgm:pt>
    <dgm:pt modelId="{9789B0C6-B1FA-4330-95A5-7F7F3A06FC3E}" type="pres">
      <dgm:prSet presAssocID="{99AD079C-98D5-4FF1-AC2D-77B4B2C34E25}" presName="linNode" presStyleCnt="0"/>
      <dgm:spPr/>
    </dgm:pt>
    <dgm:pt modelId="{7E64D629-6A8C-4F83-AEE5-08BE6BA548CA}" type="pres">
      <dgm:prSet presAssocID="{99AD079C-98D5-4FF1-AC2D-77B4B2C34E25}" presName="parentText" presStyleLbl="node1" presStyleIdx="0" presStyleCnt="1" custScaleX="127095" custScaleY="73330" custLinFactNeighborX="-47563" custLinFactNeighborY="-969">
        <dgm:presLayoutVars>
          <dgm:chMax val="1"/>
          <dgm:bulletEnabled val="1"/>
        </dgm:presLayoutVars>
      </dgm:prSet>
      <dgm:spPr/>
      <dgm:t>
        <a:bodyPr/>
        <a:lstStyle/>
        <a:p>
          <a:endParaRPr lang="en-US"/>
        </a:p>
      </dgm:t>
    </dgm:pt>
  </dgm:ptLst>
  <dgm:cxnLst>
    <dgm:cxn modelId="{ECF3CA75-364C-4F23-BE2B-D21A17280B2A}" srcId="{F59BC791-6E7A-4C59-B305-EB6BFA3DB338}" destId="{99AD079C-98D5-4FF1-AC2D-77B4B2C34E25}" srcOrd="0" destOrd="0" parTransId="{8137DFF7-53FA-4462-98CF-4984ADDB6690}" sibTransId="{E0B107C8-B6B0-4B44-AD81-A86C50DBC186}"/>
    <dgm:cxn modelId="{2667BEF5-2913-4268-8086-53730FC6A8E2}" type="presOf" srcId="{F59BC791-6E7A-4C59-B305-EB6BFA3DB338}" destId="{B78E1F6B-BFC3-4B4F-9154-5739B703F255}" srcOrd="0" destOrd="0" presId="urn:microsoft.com/office/officeart/2005/8/layout/vList5"/>
    <dgm:cxn modelId="{69AFB573-676F-417D-A016-27DAADA31180}" type="presOf" srcId="{99AD079C-98D5-4FF1-AC2D-77B4B2C34E25}" destId="{7E64D629-6A8C-4F83-AEE5-08BE6BA548CA}" srcOrd="0" destOrd="0" presId="urn:microsoft.com/office/officeart/2005/8/layout/vList5"/>
    <dgm:cxn modelId="{FAF2500D-C9A8-4B05-B756-80A7E7B2E654}" type="presParOf" srcId="{B78E1F6B-BFC3-4B4F-9154-5739B703F255}" destId="{9789B0C6-B1FA-4330-95A5-7F7F3A06FC3E}" srcOrd="0" destOrd="0" presId="urn:microsoft.com/office/officeart/2005/8/layout/vList5"/>
    <dgm:cxn modelId="{CAFEE38D-C64B-49EB-B91C-942B48318163}" type="presParOf" srcId="{9789B0C6-B1FA-4330-95A5-7F7F3A06FC3E}" destId="{7E64D629-6A8C-4F83-AEE5-08BE6BA548CA}"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6E02DA7-5C34-4089-B203-5295CBFBFDC6}" type="doc">
      <dgm:prSet loTypeId="urn:microsoft.com/office/officeart/2005/8/layout/radial1" loCatId="relationship" qsTypeId="urn:microsoft.com/office/officeart/2005/8/quickstyle/simple1" qsCatId="simple" csTypeId="urn:microsoft.com/office/officeart/2005/8/colors/accent1_2" csCatId="accent1" phldr="1"/>
      <dgm:spPr/>
      <dgm:t>
        <a:bodyPr/>
        <a:lstStyle/>
        <a:p>
          <a:endParaRPr lang="en-US"/>
        </a:p>
      </dgm:t>
    </dgm:pt>
    <dgm:pt modelId="{AC900311-F0E4-4E58-8809-C82CC5AA0132}" type="pres">
      <dgm:prSet presAssocID="{06E02DA7-5C34-4089-B203-5295CBFBFDC6}" presName="cycle" presStyleCnt="0">
        <dgm:presLayoutVars>
          <dgm:chMax val="1"/>
          <dgm:dir/>
          <dgm:animLvl val="ctr"/>
          <dgm:resizeHandles val="exact"/>
        </dgm:presLayoutVars>
      </dgm:prSet>
      <dgm:spPr/>
      <dgm:t>
        <a:bodyPr/>
        <a:lstStyle/>
        <a:p>
          <a:endParaRPr lang="en-US"/>
        </a:p>
      </dgm:t>
    </dgm:pt>
  </dgm:ptLst>
  <dgm:cxnLst>
    <dgm:cxn modelId="{D3933767-CC80-4084-8283-E249490A6E44}" type="presOf" srcId="{06E02DA7-5C34-4089-B203-5295CBFBFDC6}" destId="{AC900311-F0E4-4E58-8809-C82CC5AA0132}" srcOrd="0" destOrd="0" presId="urn:microsoft.com/office/officeart/2005/8/layout/radia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D2C27E0-2FFB-4942-96F7-D570B1C684D9}" type="doc">
      <dgm:prSet loTypeId="urn:microsoft.com/office/officeart/2005/8/layout/vList3" loCatId="list" qsTypeId="urn:microsoft.com/office/officeart/2005/8/quickstyle/simple1" qsCatId="simple" csTypeId="urn:microsoft.com/office/officeart/2005/8/colors/accent1_2" csCatId="accent1" phldr="1"/>
      <dgm:spPr/>
    </dgm:pt>
    <dgm:pt modelId="{32AD239D-2923-472E-A663-F19CD2A2EF50}">
      <dgm:prSet phldrT="[Text]" custT="1"/>
      <dgm:spPr>
        <a:solidFill>
          <a:schemeClr val="bg2">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dgm:spPr>
      <dgm:t>
        <a:bodyPr/>
        <a:lstStyle/>
        <a:p>
          <a:r>
            <a:rPr lang="en-US" sz="1800" b="1" baseline="0" dirty="0" smtClean="0">
              <a:latin typeface="Trebuchet MS"/>
            </a:rPr>
            <a:t>Familiar with  power supply different parts.</a:t>
          </a:r>
          <a:endParaRPr lang="en-US" sz="1800" b="1" baseline="0" dirty="0">
            <a:latin typeface="Trebuchet MS"/>
          </a:endParaRPr>
        </a:p>
      </dgm:t>
    </dgm:pt>
    <dgm:pt modelId="{31480D31-A0C8-48A4-9ADB-591A11C2BD69}" type="parTrans" cxnId="{11B882BE-02A8-48C1-9CF4-AB79AC2B0CF1}">
      <dgm:prSet/>
      <dgm:spPr/>
      <dgm:t>
        <a:bodyPr/>
        <a:lstStyle/>
        <a:p>
          <a:endParaRPr lang="en-US"/>
        </a:p>
      </dgm:t>
    </dgm:pt>
    <dgm:pt modelId="{CAAEEF92-FCCC-426F-9A1B-1AC5C4676F3A}" type="sibTrans" cxnId="{11B882BE-02A8-48C1-9CF4-AB79AC2B0CF1}">
      <dgm:prSet/>
      <dgm:spPr/>
      <dgm:t>
        <a:bodyPr/>
        <a:lstStyle/>
        <a:p>
          <a:endParaRPr lang="en-US"/>
        </a:p>
      </dgm:t>
    </dgm:pt>
    <dgm:pt modelId="{1F4CA788-2590-43BB-83C9-49E86DA809AE}">
      <dgm:prSet phldrT="[Text]" custT="1"/>
      <dgm:spPr>
        <a:solidFill>
          <a:schemeClr val="bg2">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dgm:spPr>
      <dgm:t>
        <a:bodyPr/>
        <a:lstStyle/>
        <a:p>
          <a:r>
            <a:rPr lang="en-US" sz="2000" dirty="0" smtClean="0"/>
            <a:t>It’s working with 3D animation.</a:t>
          </a:r>
          <a:endParaRPr lang="en-US" sz="2000" dirty="0"/>
        </a:p>
      </dgm:t>
    </dgm:pt>
    <dgm:pt modelId="{899B3A2E-ECD2-40A0-8D2A-EBB584E2F092}" type="parTrans" cxnId="{870F0896-E9E7-4F12-9B59-AC03B868E58C}">
      <dgm:prSet/>
      <dgm:spPr/>
      <dgm:t>
        <a:bodyPr/>
        <a:lstStyle/>
        <a:p>
          <a:endParaRPr lang="en-US"/>
        </a:p>
      </dgm:t>
    </dgm:pt>
    <dgm:pt modelId="{AD01ED68-38AD-4EB5-A27A-F85A9A62951A}" type="sibTrans" cxnId="{870F0896-E9E7-4F12-9B59-AC03B868E58C}">
      <dgm:prSet/>
      <dgm:spPr/>
      <dgm:t>
        <a:bodyPr/>
        <a:lstStyle/>
        <a:p>
          <a:endParaRPr lang="en-US"/>
        </a:p>
      </dgm:t>
    </dgm:pt>
    <dgm:pt modelId="{52CBF6D1-D936-4942-BBC7-8C61C1780E2F}">
      <dgm:prSet phldrT="[Text]" custT="1"/>
      <dgm:spPr>
        <a:solidFill>
          <a:schemeClr val="bg2">
            <a:lumMod val="50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dgm:spPr>
      <dgm:t>
        <a:bodyPr/>
        <a:lstStyle/>
        <a:p>
          <a:r>
            <a:rPr lang="en-US" sz="2000" dirty="0"/>
            <a:t>Learn through fun</a:t>
          </a:r>
        </a:p>
      </dgm:t>
    </dgm:pt>
    <dgm:pt modelId="{03CA8470-A6EA-46CB-BD68-7BB15C8CF32D}" type="parTrans" cxnId="{85DBD0A5-7778-4BA7-8346-33A81530E6BC}">
      <dgm:prSet/>
      <dgm:spPr/>
      <dgm:t>
        <a:bodyPr/>
        <a:lstStyle/>
        <a:p>
          <a:endParaRPr lang="en-US"/>
        </a:p>
      </dgm:t>
    </dgm:pt>
    <dgm:pt modelId="{B3C936EB-603B-4875-9EB0-1DEC3F47A077}" type="sibTrans" cxnId="{85DBD0A5-7778-4BA7-8346-33A81530E6BC}">
      <dgm:prSet/>
      <dgm:spPr/>
      <dgm:t>
        <a:bodyPr/>
        <a:lstStyle/>
        <a:p>
          <a:endParaRPr lang="en-US"/>
        </a:p>
      </dgm:t>
    </dgm:pt>
    <dgm:pt modelId="{E9BB1B56-B21C-4170-817E-1DEC4E234966}" type="pres">
      <dgm:prSet presAssocID="{BD2C27E0-2FFB-4942-96F7-D570B1C684D9}" presName="linearFlow" presStyleCnt="0">
        <dgm:presLayoutVars>
          <dgm:dir/>
          <dgm:resizeHandles val="exact"/>
        </dgm:presLayoutVars>
      </dgm:prSet>
      <dgm:spPr/>
    </dgm:pt>
    <dgm:pt modelId="{D308478E-69DB-4767-8045-BD8E9A9A6248}" type="pres">
      <dgm:prSet presAssocID="{32AD239D-2923-472E-A663-F19CD2A2EF50}" presName="composite" presStyleCnt="0"/>
      <dgm:spPr/>
    </dgm:pt>
    <dgm:pt modelId="{8B164A55-FA73-4ECF-B9CB-BA6D99A770AA}" type="pres">
      <dgm:prSet presAssocID="{32AD239D-2923-472E-A663-F19CD2A2EF50}" presName="imgShp" presStyleLbl="fgImgPlace1" presStyleIdx="0" presStyleCnt="3" custLinFactNeighborX="-60985" custLinFactNeighborY="-155"/>
      <dgm:spPr>
        <a:solidFill>
          <a:schemeClr val="accent1"/>
        </a:solidFill>
      </dgm:spPr>
    </dgm:pt>
    <dgm:pt modelId="{C9005444-4B92-4657-82C1-BCD6044561CD}" type="pres">
      <dgm:prSet presAssocID="{32AD239D-2923-472E-A663-F19CD2A2EF50}" presName="txShp" presStyleLbl="node1" presStyleIdx="0" presStyleCnt="3" custScaleX="129244" custLinFactNeighborY="-13475">
        <dgm:presLayoutVars>
          <dgm:bulletEnabled val="1"/>
        </dgm:presLayoutVars>
      </dgm:prSet>
      <dgm:spPr/>
      <dgm:t>
        <a:bodyPr/>
        <a:lstStyle/>
        <a:p>
          <a:endParaRPr lang="en-US"/>
        </a:p>
      </dgm:t>
    </dgm:pt>
    <dgm:pt modelId="{2775456E-57ED-4679-AFAB-FDFD49A1397F}" type="pres">
      <dgm:prSet presAssocID="{CAAEEF92-FCCC-426F-9A1B-1AC5C4676F3A}" presName="spacing" presStyleCnt="0"/>
      <dgm:spPr/>
    </dgm:pt>
    <dgm:pt modelId="{37224A42-6BC8-47CB-A123-57D2056366EF}" type="pres">
      <dgm:prSet presAssocID="{1F4CA788-2590-43BB-83C9-49E86DA809AE}" presName="composite" presStyleCnt="0"/>
      <dgm:spPr/>
    </dgm:pt>
    <dgm:pt modelId="{CF4100DA-D293-4D70-840F-6086127023EA}" type="pres">
      <dgm:prSet presAssocID="{1F4CA788-2590-43BB-83C9-49E86DA809AE}" presName="imgShp" presStyleLbl="fgImgPlace1" presStyleIdx="1" presStyleCnt="3" custLinFactNeighborX="-61938" custLinFactNeighborY="-2903"/>
      <dgm:spPr>
        <a:solidFill>
          <a:schemeClr val="accent1"/>
        </a:solidFill>
      </dgm:spPr>
    </dgm:pt>
    <dgm:pt modelId="{252D4284-D4E1-430F-B125-05077E13B12D}" type="pres">
      <dgm:prSet presAssocID="{1F4CA788-2590-43BB-83C9-49E86DA809AE}" presName="txShp" presStyleLbl="node1" presStyleIdx="1" presStyleCnt="3" custScaleX="128789">
        <dgm:presLayoutVars>
          <dgm:bulletEnabled val="1"/>
        </dgm:presLayoutVars>
      </dgm:prSet>
      <dgm:spPr/>
      <dgm:t>
        <a:bodyPr/>
        <a:lstStyle/>
        <a:p>
          <a:endParaRPr lang="en-US"/>
        </a:p>
      </dgm:t>
    </dgm:pt>
    <dgm:pt modelId="{790DF8DF-F324-4B22-8052-BADDA59A3306}" type="pres">
      <dgm:prSet presAssocID="{AD01ED68-38AD-4EB5-A27A-F85A9A62951A}" presName="spacing" presStyleCnt="0"/>
      <dgm:spPr/>
    </dgm:pt>
    <dgm:pt modelId="{CC85DF78-676C-4104-8909-0944413CAE46}" type="pres">
      <dgm:prSet presAssocID="{52CBF6D1-D936-4942-BBC7-8C61C1780E2F}" presName="composite" presStyleCnt="0"/>
      <dgm:spPr/>
    </dgm:pt>
    <dgm:pt modelId="{D14FC765-52F1-4CA6-9D04-800EFADBD4E0}" type="pres">
      <dgm:prSet presAssocID="{52CBF6D1-D936-4942-BBC7-8C61C1780E2F}" presName="imgShp" presStyleLbl="fgImgPlace1" presStyleIdx="2" presStyleCnt="3" custLinFactNeighborX="-61948" custLinFactNeighborY="-8578"/>
      <dgm:spPr>
        <a:solidFill>
          <a:schemeClr val="accent1"/>
        </a:solidFill>
      </dgm:spPr>
    </dgm:pt>
    <dgm:pt modelId="{9A6661C2-9A05-4C27-95BF-B22C71403ED4}" type="pres">
      <dgm:prSet presAssocID="{52CBF6D1-D936-4942-BBC7-8C61C1780E2F}" presName="txShp" presStyleLbl="node1" presStyleIdx="2" presStyleCnt="3" custScaleX="128079" custScaleY="91825" custLinFactNeighborX="533" custLinFactNeighborY="-9704">
        <dgm:presLayoutVars>
          <dgm:bulletEnabled val="1"/>
        </dgm:presLayoutVars>
      </dgm:prSet>
      <dgm:spPr/>
      <dgm:t>
        <a:bodyPr/>
        <a:lstStyle/>
        <a:p>
          <a:endParaRPr lang="en-US"/>
        </a:p>
      </dgm:t>
    </dgm:pt>
  </dgm:ptLst>
  <dgm:cxnLst>
    <dgm:cxn modelId="{C76AABBC-CE56-4F03-95E8-A9EF916F1A96}" type="presOf" srcId="{BD2C27E0-2FFB-4942-96F7-D570B1C684D9}" destId="{E9BB1B56-B21C-4170-817E-1DEC4E234966}" srcOrd="0" destOrd="0" presId="urn:microsoft.com/office/officeart/2005/8/layout/vList3"/>
    <dgm:cxn modelId="{11B882BE-02A8-48C1-9CF4-AB79AC2B0CF1}" srcId="{BD2C27E0-2FFB-4942-96F7-D570B1C684D9}" destId="{32AD239D-2923-472E-A663-F19CD2A2EF50}" srcOrd="0" destOrd="0" parTransId="{31480D31-A0C8-48A4-9ADB-591A11C2BD69}" sibTransId="{CAAEEF92-FCCC-426F-9A1B-1AC5C4676F3A}"/>
    <dgm:cxn modelId="{870F0896-E9E7-4F12-9B59-AC03B868E58C}" srcId="{BD2C27E0-2FFB-4942-96F7-D570B1C684D9}" destId="{1F4CA788-2590-43BB-83C9-49E86DA809AE}" srcOrd="1" destOrd="0" parTransId="{899B3A2E-ECD2-40A0-8D2A-EBB584E2F092}" sibTransId="{AD01ED68-38AD-4EB5-A27A-F85A9A62951A}"/>
    <dgm:cxn modelId="{5C11DF8F-F910-43B0-A42C-67EB26DBDDF4}" type="presOf" srcId="{32AD239D-2923-472E-A663-F19CD2A2EF50}" destId="{C9005444-4B92-4657-82C1-BCD6044561CD}" srcOrd="0" destOrd="0" presId="urn:microsoft.com/office/officeart/2005/8/layout/vList3"/>
    <dgm:cxn modelId="{517CBE26-7A1A-4AB3-9C50-F7B9C0730565}" type="presOf" srcId="{1F4CA788-2590-43BB-83C9-49E86DA809AE}" destId="{252D4284-D4E1-430F-B125-05077E13B12D}" srcOrd="0" destOrd="0" presId="urn:microsoft.com/office/officeart/2005/8/layout/vList3"/>
    <dgm:cxn modelId="{8EF4392A-7DB7-4682-AACE-C1D3B306F3E9}" type="presOf" srcId="{52CBF6D1-D936-4942-BBC7-8C61C1780E2F}" destId="{9A6661C2-9A05-4C27-95BF-B22C71403ED4}" srcOrd="0" destOrd="0" presId="urn:microsoft.com/office/officeart/2005/8/layout/vList3"/>
    <dgm:cxn modelId="{85DBD0A5-7778-4BA7-8346-33A81530E6BC}" srcId="{BD2C27E0-2FFB-4942-96F7-D570B1C684D9}" destId="{52CBF6D1-D936-4942-BBC7-8C61C1780E2F}" srcOrd="2" destOrd="0" parTransId="{03CA8470-A6EA-46CB-BD68-7BB15C8CF32D}" sibTransId="{B3C936EB-603B-4875-9EB0-1DEC3F47A077}"/>
    <dgm:cxn modelId="{5BFA2646-09F7-4D3B-9046-CBACE984BDA0}" type="presParOf" srcId="{E9BB1B56-B21C-4170-817E-1DEC4E234966}" destId="{D308478E-69DB-4767-8045-BD8E9A9A6248}" srcOrd="0" destOrd="0" presId="urn:microsoft.com/office/officeart/2005/8/layout/vList3"/>
    <dgm:cxn modelId="{113011C0-A20A-4DBE-94E9-D19109C6E47E}" type="presParOf" srcId="{D308478E-69DB-4767-8045-BD8E9A9A6248}" destId="{8B164A55-FA73-4ECF-B9CB-BA6D99A770AA}" srcOrd="0" destOrd="0" presId="urn:microsoft.com/office/officeart/2005/8/layout/vList3"/>
    <dgm:cxn modelId="{F4F86FAD-A4F4-4A02-BC5B-C1D098EAD19B}" type="presParOf" srcId="{D308478E-69DB-4767-8045-BD8E9A9A6248}" destId="{C9005444-4B92-4657-82C1-BCD6044561CD}" srcOrd="1" destOrd="0" presId="urn:microsoft.com/office/officeart/2005/8/layout/vList3"/>
    <dgm:cxn modelId="{7316354B-98C3-4A4B-AF4B-9E29E9E0F4C2}" type="presParOf" srcId="{E9BB1B56-B21C-4170-817E-1DEC4E234966}" destId="{2775456E-57ED-4679-AFAB-FDFD49A1397F}" srcOrd="1" destOrd="0" presId="urn:microsoft.com/office/officeart/2005/8/layout/vList3"/>
    <dgm:cxn modelId="{822504A1-A0D0-40F0-9AD8-0A94036ED2FC}" type="presParOf" srcId="{E9BB1B56-B21C-4170-817E-1DEC4E234966}" destId="{37224A42-6BC8-47CB-A123-57D2056366EF}" srcOrd="2" destOrd="0" presId="urn:microsoft.com/office/officeart/2005/8/layout/vList3"/>
    <dgm:cxn modelId="{DCD614FC-AA85-44D5-B3F8-978A6D3F052E}" type="presParOf" srcId="{37224A42-6BC8-47CB-A123-57D2056366EF}" destId="{CF4100DA-D293-4D70-840F-6086127023EA}" srcOrd="0" destOrd="0" presId="urn:microsoft.com/office/officeart/2005/8/layout/vList3"/>
    <dgm:cxn modelId="{8393B20D-2227-47DC-AD9C-A80137CD6546}" type="presParOf" srcId="{37224A42-6BC8-47CB-A123-57D2056366EF}" destId="{252D4284-D4E1-430F-B125-05077E13B12D}" srcOrd="1" destOrd="0" presId="urn:microsoft.com/office/officeart/2005/8/layout/vList3"/>
    <dgm:cxn modelId="{3B88CA01-8402-4D3C-A515-2FFE4ADEA7A1}" type="presParOf" srcId="{E9BB1B56-B21C-4170-817E-1DEC4E234966}" destId="{790DF8DF-F324-4B22-8052-BADDA59A3306}" srcOrd="3" destOrd="0" presId="urn:microsoft.com/office/officeart/2005/8/layout/vList3"/>
    <dgm:cxn modelId="{5402E4F3-777D-4320-BB25-E09F752DC730}" type="presParOf" srcId="{E9BB1B56-B21C-4170-817E-1DEC4E234966}" destId="{CC85DF78-676C-4104-8909-0944413CAE46}" srcOrd="4" destOrd="0" presId="urn:microsoft.com/office/officeart/2005/8/layout/vList3"/>
    <dgm:cxn modelId="{F193D6FD-A6FF-43FD-B27F-9EEE058762DD}" type="presParOf" srcId="{CC85DF78-676C-4104-8909-0944413CAE46}" destId="{D14FC765-52F1-4CA6-9D04-800EFADBD4E0}" srcOrd="0" destOrd="0" presId="urn:microsoft.com/office/officeart/2005/8/layout/vList3"/>
    <dgm:cxn modelId="{12E1B5CF-CCAF-4837-95B4-CEE2B4BC9B28}" type="presParOf" srcId="{CC85DF78-676C-4104-8909-0944413CAE46}" destId="{9A6661C2-9A05-4C27-95BF-B22C71403ED4}" srcOrd="1" destOrd="0" presId="urn:microsoft.com/office/officeart/2005/8/layout/vList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A1E5D70-7B69-487C-A5F0-43A8237EF8CE}"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en-US"/>
        </a:p>
      </dgm:t>
    </dgm:pt>
    <dgm:pt modelId="{CA556BB4-978F-4419-99B2-2258C6BD8861}">
      <dgm:prSet/>
      <dgm:spPr/>
      <dgm:t>
        <a:bodyPr/>
        <a:lstStyle/>
        <a:p>
          <a:pPr rtl="0"/>
          <a:r>
            <a:rPr lang="en-US"/>
            <a:t>Project Planning</a:t>
          </a:r>
        </a:p>
      </dgm:t>
    </dgm:pt>
    <dgm:pt modelId="{01E10651-920A-4AE6-B7C3-BBD66664033F}" type="parTrans" cxnId="{F8F9807C-2192-4815-98B4-AE8DBD4F8C00}">
      <dgm:prSet/>
      <dgm:spPr/>
      <dgm:t>
        <a:bodyPr/>
        <a:lstStyle/>
        <a:p>
          <a:endParaRPr lang="en-US"/>
        </a:p>
      </dgm:t>
    </dgm:pt>
    <dgm:pt modelId="{F82DBA10-1515-426B-B84C-84E830707A01}" type="sibTrans" cxnId="{F8F9807C-2192-4815-98B4-AE8DBD4F8C00}">
      <dgm:prSet/>
      <dgm:spPr/>
      <dgm:t>
        <a:bodyPr/>
        <a:lstStyle/>
        <a:p>
          <a:endParaRPr lang="en-US"/>
        </a:p>
      </dgm:t>
    </dgm:pt>
    <dgm:pt modelId="{947A0794-FC99-4C0A-B814-F9680C1DF4D1}">
      <dgm:prSet/>
      <dgm:spPr/>
      <dgm:t>
        <a:bodyPr/>
        <a:lstStyle/>
        <a:p>
          <a:pPr rtl="0"/>
          <a:r>
            <a:rPr lang="en-US" dirty="0" smtClean="0"/>
            <a:t>Tools Selection, works distribution</a:t>
          </a:r>
          <a:endParaRPr lang="en-US" dirty="0"/>
        </a:p>
      </dgm:t>
    </dgm:pt>
    <dgm:pt modelId="{4114E527-A7FF-4CDB-9928-108D5B75D630}" type="parTrans" cxnId="{D39233B1-B41E-49DC-98A1-1D8562BF0508}">
      <dgm:prSet/>
      <dgm:spPr/>
      <dgm:t>
        <a:bodyPr/>
        <a:lstStyle/>
        <a:p>
          <a:endParaRPr lang="en-US"/>
        </a:p>
      </dgm:t>
    </dgm:pt>
    <dgm:pt modelId="{C6606C84-2700-42AC-88B5-7D1398A78270}" type="sibTrans" cxnId="{D39233B1-B41E-49DC-98A1-1D8562BF0508}">
      <dgm:prSet/>
      <dgm:spPr/>
      <dgm:t>
        <a:bodyPr/>
        <a:lstStyle/>
        <a:p>
          <a:endParaRPr lang="en-US"/>
        </a:p>
      </dgm:t>
    </dgm:pt>
    <dgm:pt modelId="{47FB4CB6-5E3E-47C9-8D7D-8380D839E4AE}">
      <dgm:prSet/>
      <dgm:spPr/>
      <dgm:t>
        <a:bodyPr/>
        <a:lstStyle/>
        <a:p>
          <a:pPr rtl="0"/>
          <a:r>
            <a:rPr lang="en-US" dirty="0" smtClean="0"/>
            <a:t>Script,  storyboard writing</a:t>
          </a:r>
          <a:endParaRPr lang="en-US" dirty="0"/>
        </a:p>
      </dgm:t>
    </dgm:pt>
    <dgm:pt modelId="{A8B6D5C8-42F2-441B-A005-21B2885ADA12}" type="parTrans" cxnId="{8C4BF8F7-F2D0-4BFC-BA15-734BC568C3A3}">
      <dgm:prSet/>
      <dgm:spPr/>
      <dgm:t>
        <a:bodyPr/>
        <a:lstStyle/>
        <a:p>
          <a:endParaRPr lang="en-US"/>
        </a:p>
      </dgm:t>
    </dgm:pt>
    <dgm:pt modelId="{F686A3DE-2741-40BC-B8FE-364F21AFB1CF}" type="sibTrans" cxnId="{8C4BF8F7-F2D0-4BFC-BA15-734BC568C3A3}">
      <dgm:prSet/>
      <dgm:spPr/>
      <dgm:t>
        <a:bodyPr/>
        <a:lstStyle/>
        <a:p>
          <a:endParaRPr lang="en-US"/>
        </a:p>
      </dgm:t>
    </dgm:pt>
    <dgm:pt modelId="{1192CEB9-2319-449B-AC3B-6B4056E36DAD}">
      <dgm:prSet/>
      <dgm:spPr/>
      <dgm:t>
        <a:bodyPr/>
        <a:lstStyle/>
        <a:p>
          <a:pPr rtl="0"/>
          <a:r>
            <a:rPr lang="en-US" dirty="0" smtClean="0"/>
            <a:t>Audio</a:t>
          </a:r>
          <a:r>
            <a:rPr lang="en-US" baseline="0" dirty="0" smtClean="0"/>
            <a:t> and Video Editing</a:t>
          </a:r>
          <a:endParaRPr lang="en-US" dirty="0"/>
        </a:p>
      </dgm:t>
    </dgm:pt>
    <dgm:pt modelId="{B9312CF4-0F1B-4D5D-BA85-DE0CBB459583}" type="parTrans" cxnId="{1BCED0B8-7292-4E58-A4C1-CDE5FCB11800}">
      <dgm:prSet/>
      <dgm:spPr/>
      <dgm:t>
        <a:bodyPr/>
        <a:lstStyle/>
        <a:p>
          <a:endParaRPr lang="en-US"/>
        </a:p>
      </dgm:t>
    </dgm:pt>
    <dgm:pt modelId="{97C8FD0C-EC49-4895-8F40-A3C315B99EF6}" type="sibTrans" cxnId="{1BCED0B8-7292-4E58-A4C1-CDE5FCB11800}">
      <dgm:prSet/>
      <dgm:spPr/>
      <dgm:t>
        <a:bodyPr/>
        <a:lstStyle/>
        <a:p>
          <a:endParaRPr lang="en-US"/>
        </a:p>
      </dgm:t>
    </dgm:pt>
    <dgm:pt modelId="{8ABE86AA-C6C9-4AAB-9E43-A39C651F4B75}">
      <dgm:prSet/>
      <dgm:spPr/>
      <dgm:t>
        <a:bodyPr/>
        <a:lstStyle/>
        <a:p>
          <a:pPr rtl="0"/>
          <a:r>
            <a:rPr lang="en-US" dirty="0" smtClean="0"/>
            <a:t>Final product </a:t>
          </a:r>
          <a:r>
            <a:rPr lang="en-US" dirty="0"/>
            <a:t>of animation</a:t>
          </a:r>
        </a:p>
      </dgm:t>
    </dgm:pt>
    <dgm:pt modelId="{CC9FE6BF-E635-41AB-868D-09312F8B12C7}" type="parTrans" cxnId="{39866323-F61A-41C5-AA13-93502C51E69B}">
      <dgm:prSet/>
      <dgm:spPr/>
      <dgm:t>
        <a:bodyPr/>
        <a:lstStyle/>
        <a:p>
          <a:endParaRPr lang="en-US"/>
        </a:p>
      </dgm:t>
    </dgm:pt>
    <dgm:pt modelId="{CC4464B3-72E3-4289-BB75-87E15A1CD705}" type="sibTrans" cxnId="{39866323-F61A-41C5-AA13-93502C51E69B}">
      <dgm:prSet/>
      <dgm:spPr/>
      <dgm:t>
        <a:bodyPr/>
        <a:lstStyle/>
        <a:p>
          <a:endParaRPr lang="en-US"/>
        </a:p>
      </dgm:t>
    </dgm:pt>
    <dgm:pt modelId="{635F82B5-B6EC-4392-AD0C-CA5268FFFBB3}" type="pres">
      <dgm:prSet presAssocID="{5A1E5D70-7B69-487C-A5F0-43A8237EF8CE}" presName="CompostProcess" presStyleCnt="0">
        <dgm:presLayoutVars>
          <dgm:dir/>
          <dgm:resizeHandles val="exact"/>
        </dgm:presLayoutVars>
      </dgm:prSet>
      <dgm:spPr/>
      <dgm:t>
        <a:bodyPr/>
        <a:lstStyle/>
        <a:p>
          <a:endParaRPr lang="en-US"/>
        </a:p>
      </dgm:t>
    </dgm:pt>
    <dgm:pt modelId="{D0116852-ACCD-42F3-B44D-29F2B69FB01D}" type="pres">
      <dgm:prSet presAssocID="{5A1E5D70-7B69-487C-A5F0-43A8237EF8CE}" presName="arrow" presStyleLbl="bgShp" presStyleIdx="0" presStyleCnt="1"/>
      <dgm:spPr/>
    </dgm:pt>
    <dgm:pt modelId="{82AFA1EF-90F9-4479-8B56-53EF7D7E20B5}" type="pres">
      <dgm:prSet presAssocID="{5A1E5D70-7B69-487C-A5F0-43A8237EF8CE}" presName="linearProcess" presStyleCnt="0"/>
      <dgm:spPr/>
    </dgm:pt>
    <dgm:pt modelId="{C25B1AB2-337E-4A4F-AA28-42B7E7D684D0}" type="pres">
      <dgm:prSet presAssocID="{CA556BB4-978F-4419-99B2-2258C6BD8861}" presName="textNode" presStyleLbl="node1" presStyleIdx="0" presStyleCnt="5">
        <dgm:presLayoutVars>
          <dgm:bulletEnabled val="1"/>
        </dgm:presLayoutVars>
      </dgm:prSet>
      <dgm:spPr/>
      <dgm:t>
        <a:bodyPr/>
        <a:lstStyle/>
        <a:p>
          <a:endParaRPr lang="en-US"/>
        </a:p>
      </dgm:t>
    </dgm:pt>
    <dgm:pt modelId="{A81937F8-07FC-4263-9AA7-77E4659A7999}" type="pres">
      <dgm:prSet presAssocID="{F82DBA10-1515-426B-B84C-84E830707A01}" presName="sibTrans" presStyleCnt="0"/>
      <dgm:spPr/>
    </dgm:pt>
    <dgm:pt modelId="{86CF8020-0C5F-4D6E-905B-3FD3370F30AE}" type="pres">
      <dgm:prSet presAssocID="{947A0794-FC99-4C0A-B814-F9680C1DF4D1}" presName="textNode" presStyleLbl="node1" presStyleIdx="1" presStyleCnt="5">
        <dgm:presLayoutVars>
          <dgm:bulletEnabled val="1"/>
        </dgm:presLayoutVars>
      </dgm:prSet>
      <dgm:spPr/>
      <dgm:t>
        <a:bodyPr/>
        <a:lstStyle/>
        <a:p>
          <a:endParaRPr lang="en-US"/>
        </a:p>
      </dgm:t>
    </dgm:pt>
    <dgm:pt modelId="{A6CABB78-9FA0-4230-AF1F-69F307042EF1}" type="pres">
      <dgm:prSet presAssocID="{C6606C84-2700-42AC-88B5-7D1398A78270}" presName="sibTrans" presStyleCnt="0"/>
      <dgm:spPr/>
    </dgm:pt>
    <dgm:pt modelId="{05991379-52A2-4031-AB49-3480A210AC20}" type="pres">
      <dgm:prSet presAssocID="{47FB4CB6-5E3E-47C9-8D7D-8380D839E4AE}" presName="textNode" presStyleLbl="node1" presStyleIdx="2" presStyleCnt="5">
        <dgm:presLayoutVars>
          <dgm:bulletEnabled val="1"/>
        </dgm:presLayoutVars>
      </dgm:prSet>
      <dgm:spPr/>
      <dgm:t>
        <a:bodyPr/>
        <a:lstStyle/>
        <a:p>
          <a:endParaRPr lang="en-US"/>
        </a:p>
      </dgm:t>
    </dgm:pt>
    <dgm:pt modelId="{1FA3B3F6-FD05-46FE-A1D6-FFE908AF913D}" type="pres">
      <dgm:prSet presAssocID="{F686A3DE-2741-40BC-B8FE-364F21AFB1CF}" presName="sibTrans" presStyleCnt="0"/>
      <dgm:spPr/>
    </dgm:pt>
    <dgm:pt modelId="{AB9DE520-FCF0-40B5-A2D6-2C0545CDE10B}" type="pres">
      <dgm:prSet presAssocID="{1192CEB9-2319-449B-AC3B-6B4056E36DAD}" presName="textNode" presStyleLbl="node1" presStyleIdx="3" presStyleCnt="5">
        <dgm:presLayoutVars>
          <dgm:bulletEnabled val="1"/>
        </dgm:presLayoutVars>
      </dgm:prSet>
      <dgm:spPr/>
      <dgm:t>
        <a:bodyPr/>
        <a:lstStyle/>
        <a:p>
          <a:endParaRPr lang="en-US"/>
        </a:p>
      </dgm:t>
    </dgm:pt>
    <dgm:pt modelId="{082A21E8-E476-48E3-8C97-48128A67657A}" type="pres">
      <dgm:prSet presAssocID="{97C8FD0C-EC49-4895-8F40-A3C315B99EF6}" presName="sibTrans" presStyleCnt="0"/>
      <dgm:spPr/>
    </dgm:pt>
    <dgm:pt modelId="{F3EF547A-A3C9-40E0-9013-E1DC1C73FEAC}" type="pres">
      <dgm:prSet presAssocID="{8ABE86AA-C6C9-4AAB-9E43-A39C651F4B75}" presName="textNode" presStyleLbl="node1" presStyleIdx="4" presStyleCnt="5">
        <dgm:presLayoutVars>
          <dgm:bulletEnabled val="1"/>
        </dgm:presLayoutVars>
      </dgm:prSet>
      <dgm:spPr/>
      <dgm:t>
        <a:bodyPr/>
        <a:lstStyle/>
        <a:p>
          <a:endParaRPr lang="en-US"/>
        </a:p>
      </dgm:t>
    </dgm:pt>
  </dgm:ptLst>
  <dgm:cxnLst>
    <dgm:cxn modelId="{AC51E769-049A-478C-8B4F-088C138537C6}" type="presOf" srcId="{947A0794-FC99-4C0A-B814-F9680C1DF4D1}" destId="{86CF8020-0C5F-4D6E-905B-3FD3370F30AE}" srcOrd="0" destOrd="0" presId="urn:microsoft.com/office/officeart/2005/8/layout/hProcess9"/>
    <dgm:cxn modelId="{A8259ACE-1B09-4B60-A3EF-4F4568836722}" type="presOf" srcId="{47FB4CB6-5E3E-47C9-8D7D-8380D839E4AE}" destId="{05991379-52A2-4031-AB49-3480A210AC20}" srcOrd="0" destOrd="0" presId="urn:microsoft.com/office/officeart/2005/8/layout/hProcess9"/>
    <dgm:cxn modelId="{638B718B-B2DE-475D-A5C9-14EC89AA1CBD}" type="presOf" srcId="{8ABE86AA-C6C9-4AAB-9E43-A39C651F4B75}" destId="{F3EF547A-A3C9-40E0-9013-E1DC1C73FEAC}" srcOrd="0" destOrd="0" presId="urn:microsoft.com/office/officeart/2005/8/layout/hProcess9"/>
    <dgm:cxn modelId="{BCBAD38C-2FC3-47D2-B496-8A7D62A37C7E}" type="presOf" srcId="{5A1E5D70-7B69-487C-A5F0-43A8237EF8CE}" destId="{635F82B5-B6EC-4392-AD0C-CA5268FFFBB3}" srcOrd="0" destOrd="0" presId="urn:microsoft.com/office/officeart/2005/8/layout/hProcess9"/>
    <dgm:cxn modelId="{A040A8C8-75ED-475F-A886-E356E6A1EDA3}" type="presOf" srcId="{CA556BB4-978F-4419-99B2-2258C6BD8861}" destId="{C25B1AB2-337E-4A4F-AA28-42B7E7D684D0}" srcOrd="0" destOrd="0" presId="urn:microsoft.com/office/officeart/2005/8/layout/hProcess9"/>
    <dgm:cxn modelId="{D39233B1-B41E-49DC-98A1-1D8562BF0508}" srcId="{5A1E5D70-7B69-487C-A5F0-43A8237EF8CE}" destId="{947A0794-FC99-4C0A-B814-F9680C1DF4D1}" srcOrd="1" destOrd="0" parTransId="{4114E527-A7FF-4CDB-9928-108D5B75D630}" sibTransId="{C6606C84-2700-42AC-88B5-7D1398A78270}"/>
    <dgm:cxn modelId="{1BCED0B8-7292-4E58-A4C1-CDE5FCB11800}" srcId="{5A1E5D70-7B69-487C-A5F0-43A8237EF8CE}" destId="{1192CEB9-2319-449B-AC3B-6B4056E36DAD}" srcOrd="3" destOrd="0" parTransId="{B9312CF4-0F1B-4D5D-BA85-DE0CBB459583}" sibTransId="{97C8FD0C-EC49-4895-8F40-A3C315B99EF6}"/>
    <dgm:cxn modelId="{F8F9807C-2192-4815-98B4-AE8DBD4F8C00}" srcId="{5A1E5D70-7B69-487C-A5F0-43A8237EF8CE}" destId="{CA556BB4-978F-4419-99B2-2258C6BD8861}" srcOrd="0" destOrd="0" parTransId="{01E10651-920A-4AE6-B7C3-BBD66664033F}" sibTransId="{F82DBA10-1515-426B-B84C-84E830707A01}"/>
    <dgm:cxn modelId="{E7E35689-F637-4349-AB23-85F1EA9F2FE4}" type="presOf" srcId="{1192CEB9-2319-449B-AC3B-6B4056E36DAD}" destId="{AB9DE520-FCF0-40B5-A2D6-2C0545CDE10B}" srcOrd="0" destOrd="0" presId="urn:microsoft.com/office/officeart/2005/8/layout/hProcess9"/>
    <dgm:cxn modelId="{39866323-F61A-41C5-AA13-93502C51E69B}" srcId="{5A1E5D70-7B69-487C-A5F0-43A8237EF8CE}" destId="{8ABE86AA-C6C9-4AAB-9E43-A39C651F4B75}" srcOrd="4" destOrd="0" parTransId="{CC9FE6BF-E635-41AB-868D-09312F8B12C7}" sibTransId="{CC4464B3-72E3-4289-BB75-87E15A1CD705}"/>
    <dgm:cxn modelId="{8C4BF8F7-F2D0-4BFC-BA15-734BC568C3A3}" srcId="{5A1E5D70-7B69-487C-A5F0-43A8237EF8CE}" destId="{47FB4CB6-5E3E-47C9-8D7D-8380D839E4AE}" srcOrd="2" destOrd="0" parTransId="{A8B6D5C8-42F2-441B-A005-21B2885ADA12}" sibTransId="{F686A3DE-2741-40BC-B8FE-364F21AFB1CF}"/>
    <dgm:cxn modelId="{DD3E3332-2039-4332-A020-DEBC17648F6E}" type="presParOf" srcId="{635F82B5-B6EC-4392-AD0C-CA5268FFFBB3}" destId="{D0116852-ACCD-42F3-B44D-29F2B69FB01D}" srcOrd="0" destOrd="0" presId="urn:microsoft.com/office/officeart/2005/8/layout/hProcess9"/>
    <dgm:cxn modelId="{B40ADB5A-4F51-407E-A565-F17598BC035C}" type="presParOf" srcId="{635F82B5-B6EC-4392-AD0C-CA5268FFFBB3}" destId="{82AFA1EF-90F9-4479-8B56-53EF7D7E20B5}" srcOrd="1" destOrd="0" presId="urn:microsoft.com/office/officeart/2005/8/layout/hProcess9"/>
    <dgm:cxn modelId="{B4CFFEF6-6865-4136-AF8A-B308F43700C5}" type="presParOf" srcId="{82AFA1EF-90F9-4479-8B56-53EF7D7E20B5}" destId="{C25B1AB2-337E-4A4F-AA28-42B7E7D684D0}" srcOrd="0" destOrd="0" presId="urn:microsoft.com/office/officeart/2005/8/layout/hProcess9"/>
    <dgm:cxn modelId="{355DE7A5-7956-43E3-BE49-E66841D5DE2A}" type="presParOf" srcId="{82AFA1EF-90F9-4479-8B56-53EF7D7E20B5}" destId="{A81937F8-07FC-4263-9AA7-77E4659A7999}" srcOrd="1" destOrd="0" presId="urn:microsoft.com/office/officeart/2005/8/layout/hProcess9"/>
    <dgm:cxn modelId="{70815F30-9148-4DD6-8FC3-FBD7DAC239CE}" type="presParOf" srcId="{82AFA1EF-90F9-4479-8B56-53EF7D7E20B5}" destId="{86CF8020-0C5F-4D6E-905B-3FD3370F30AE}" srcOrd="2" destOrd="0" presId="urn:microsoft.com/office/officeart/2005/8/layout/hProcess9"/>
    <dgm:cxn modelId="{76F36CCF-62DF-4F5C-9C46-DC21BAF888B8}" type="presParOf" srcId="{82AFA1EF-90F9-4479-8B56-53EF7D7E20B5}" destId="{A6CABB78-9FA0-4230-AF1F-69F307042EF1}" srcOrd="3" destOrd="0" presId="urn:microsoft.com/office/officeart/2005/8/layout/hProcess9"/>
    <dgm:cxn modelId="{6821E452-2DF8-47AE-85C5-5571AB61A927}" type="presParOf" srcId="{82AFA1EF-90F9-4479-8B56-53EF7D7E20B5}" destId="{05991379-52A2-4031-AB49-3480A210AC20}" srcOrd="4" destOrd="0" presId="urn:microsoft.com/office/officeart/2005/8/layout/hProcess9"/>
    <dgm:cxn modelId="{30A85397-513B-40B8-B221-BF58B1198FBD}" type="presParOf" srcId="{82AFA1EF-90F9-4479-8B56-53EF7D7E20B5}" destId="{1FA3B3F6-FD05-46FE-A1D6-FFE908AF913D}" srcOrd="5" destOrd="0" presId="urn:microsoft.com/office/officeart/2005/8/layout/hProcess9"/>
    <dgm:cxn modelId="{70F4201E-1F6E-4B74-8FE8-F3CAAB8B79BD}" type="presParOf" srcId="{82AFA1EF-90F9-4479-8B56-53EF7D7E20B5}" destId="{AB9DE520-FCF0-40B5-A2D6-2C0545CDE10B}" srcOrd="6" destOrd="0" presId="urn:microsoft.com/office/officeart/2005/8/layout/hProcess9"/>
    <dgm:cxn modelId="{6A028E23-17B4-4C76-ABAA-73A65CA79959}" type="presParOf" srcId="{82AFA1EF-90F9-4479-8B56-53EF7D7E20B5}" destId="{082A21E8-E476-48E3-8C97-48128A67657A}" srcOrd="7" destOrd="0" presId="urn:microsoft.com/office/officeart/2005/8/layout/hProcess9"/>
    <dgm:cxn modelId="{B5D95BCF-C3D5-4E35-A3D7-DDBACD0431AD}" type="presParOf" srcId="{82AFA1EF-90F9-4479-8B56-53EF7D7E20B5}" destId="{F3EF547A-A3C9-40E0-9013-E1DC1C73FEAC}" srcOrd="8"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64D629-6A8C-4F83-AEE5-08BE6BA548CA}">
      <dsp:nvSpPr>
        <dsp:cNvPr id="0" name=""/>
        <dsp:cNvSpPr/>
      </dsp:nvSpPr>
      <dsp:spPr>
        <a:xfrm>
          <a:off x="960140" y="401438"/>
          <a:ext cx="4392950" cy="2371146"/>
        </a:xfrm>
        <a:prstGeom prst="roundRect">
          <a:avLst/>
        </a:prstGeom>
        <a:blipFill rotWithShape="0">
          <a:blip xmlns:r="http://schemas.openxmlformats.org/officeDocument/2006/relationships" r:embed="rId1"/>
          <a:tile tx="0" ty="0" sx="100000" sy="100000" flip="none" algn="tl"/>
        </a:blipFill>
        <a:ln w="15875"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76200" rIns="152400" bIns="76200" numCol="1" spcCol="1270" anchor="ctr" anchorCtr="0">
          <a:noAutofit/>
        </a:bodyPr>
        <a:lstStyle/>
        <a:p>
          <a:pPr lvl="0" algn="ctr" defTabSz="1778000" rtl="0">
            <a:lnSpc>
              <a:spcPct val="90000"/>
            </a:lnSpc>
            <a:spcBef>
              <a:spcPct val="0"/>
            </a:spcBef>
            <a:spcAft>
              <a:spcPct val="35000"/>
            </a:spcAft>
          </a:pPr>
          <a:r>
            <a:rPr lang="en-US" sz="4000" b="1" kern="1200" dirty="0">
              <a:solidFill>
                <a:schemeClr val="tx1"/>
              </a:solidFill>
              <a:latin typeface="Comic Sans MS" panose="030F0702030302020204" pitchFamily="66" charset="0"/>
            </a:rPr>
            <a:t>Presented By </a:t>
          </a:r>
        </a:p>
        <a:p>
          <a:pPr lvl="0" algn="ctr" defTabSz="1778000" rtl="0">
            <a:lnSpc>
              <a:spcPct val="90000"/>
            </a:lnSpc>
            <a:spcBef>
              <a:spcPct val="0"/>
            </a:spcBef>
            <a:spcAft>
              <a:spcPct val="35000"/>
            </a:spcAft>
          </a:pPr>
          <a:r>
            <a:rPr lang="en-US" sz="4000" b="1" kern="1200" dirty="0" smtClean="0">
              <a:solidFill>
                <a:schemeClr val="accent4">
                  <a:lumMod val="75000"/>
                </a:schemeClr>
              </a:solidFill>
              <a:latin typeface="Comic Sans MS" panose="030F0702030302020204" pitchFamily="66" charset="0"/>
            </a:rPr>
            <a:t>Team Newbie</a:t>
          </a:r>
          <a:endParaRPr lang="en-US" sz="4000" kern="1200" dirty="0">
            <a:solidFill>
              <a:schemeClr val="accent4">
                <a:lumMod val="75000"/>
              </a:schemeClr>
            </a:solidFill>
            <a:latin typeface="Comic Sans MS" panose="030F0702030302020204" pitchFamily="66" charset="0"/>
          </a:endParaRPr>
        </a:p>
      </dsp:txBody>
      <dsp:txXfrm>
        <a:off x="1075890" y="517188"/>
        <a:ext cx="4161450" cy="21396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005444-4B92-4657-82C1-BCD6044561CD}">
      <dsp:nvSpPr>
        <dsp:cNvPr id="0" name=""/>
        <dsp:cNvSpPr/>
      </dsp:nvSpPr>
      <dsp:spPr>
        <a:xfrm rot="10800000">
          <a:off x="560873" y="0"/>
          <a:ext cx="6860660" cy="971452"/>
        </a:xfrm>
        <a:prstGeom prst="homePlate">
          <a:avLst/>
        </a:prstGeom>
        <a:solidFill>
          <a:schemeClr val="bg2">
            <a:lumMod val="50000"/>
          </a:schemeClr>
        </a:solidFill>
        <a:ln w="15875" cap="flat" cmpd="sng" algn="ctr">
          <a:noFill/>
          <a:prstDash val="solid"/>
        </a:ln>
        <a:effectLst>
          <a:outerShdw blurRad="149987" dist="250190" dir="8460000" algn="ctr" rotWithShape="0">
            <a:srgbClr val="000000">
              <a:alpha val="28000"/>
            </a:srgbClr>
          </a:outerShdw>
        </a:effectLst>
        <a:scene3d>
          <a:camera prst="orthographicFront">
            <a:rot lat="0" lon="0" rev="0"/>
          </a:camera>
          <a:lightRig rig="contrasting" dir="t">
            <a:rot lat="0" lon="0" rev="1500000"/>
          </a:lightRig>
        </a:scene3d>
        <a:sp3d prstMaterial="metal">
          <a:bevelT w="88900" h="88900"/>
        </a:sp3d>
      </dsp:spPr>
      <dsp:style>
        <a:lnRef idx="2">
          <a:scrgbClr r="0" g="0" b="0"/>
        </a:lnRef>
        <a:fillRef idx="1">
          <a:scrgbClr r="0" g="0" b="0"/>
        </a:fillRef>
        <a:effectRef idx="0">
          <a:scrgbClr r="0" g="0" b="0"/>
        </a:effectRef>
        <a:fontRef idx="minor">
          <a:schemeClr val="lt1"/>
        </a:fontRef>
      </dsp:style>
      <dsp:txBody>
        <a:bodyPr spcFirstLastPara="0" vert="horz" wrap="square" lIns="428384" tIns="68580" rIns="128016" bIns="68580" numCol="1" spcCol="1270" anchor="ctr" anchorCtr="0">
          <a:noAutofit/>
        </a:bodyPr>
        <a:lstStyle/>
        <a:p>
          <a:pPr lvl="0" algn="ctr" defTabSz="800100">
            <a:lnSpc>
              <a:spcPct val="90000"/>
            </a:lnSpc>
            <a:spcBef>
              <a:spcPct val="0"/>
            </a:spcBef>
            <a:spcAft>
              <a:spcPct val="35000"/>
            </a:spcAft>
          </a:pPr>
          <a:r>
            <a:rPr lang="en-US" sz="1800" b="1" kern="1200" baseline="0" dirty="0" smtClean="0">
              <a:latin typeface="Trebuchet MS"/>
            </a:rPr>
            <a:t>Familiar with  power supply different parts.</a:t>
          </a:r>
          <a:endParaRPr lang="en-US" sz="1800" b="1" kern="1200" baseline="0" dirty="0">
            <a:latin typeface="Trebuchet MS"/>
          </a:endParaRPr>
        </a:p>
      </dsp:txBody>
      <dsp:txXfrm rot="10800000">
        <a:off x="803736" y="0"/>
        <a:ext cx="6617797" cy="971452"/>
      </dsp:txXfrm>
    </dsp:sp>
    <dsp:sp modelId="{8B164A55-FA73-4ECF-B9CB-BA6D99A770AA}">
      <dsp:nvSpPr>
        <dsp:cNvPr id="0" name=""/>
        <dsp:cNvSpPr/>
      </dsp:nvSpPr>
      <dsp:spPr>
        <a:xfrm>
          <a:off x="258886" y="2"/>
          <a:ext cx="971452" cy="971452"/>
        </a:xfrm>
        <a:prstGeom prst="ellipse">
          <a:avLst/>
        </a:prstGeom>
        <a:solidFill>
          <a:schemeClr val="accent1"/>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52D4284-D4E1-430F-B125-05077E13B12D}">
      <dsp:nvSpPr>
        <dsp:cNvPr id="0" name=""/>
        <dsp:cNvSpPr/>
      </dsp:nvSpPr>
      <dsp:spPr>
        <a:xfrm rot="10800000">
          <a:off x="572949" y="1262946"/>
          <a:ext cx="6836507" cy="971452"/>
        </a:xfrm>
        <a:prstGeom prst="homePlate">
          <a:avLst/>
        </a:prstGeom>
        <a:solidFill>
          <a:schemeClr val="bg2">
            <a:lumMod val="50000"/>
          </a:schemeClr>
        </a:solidFill>
        <a:ln w="15875" cap="flat" cmpd="sng" algn="ctr">
          <a:noFill/>
          <a:prstDash val="solid"/>
        </a:ln>
        <a:effectLst>
          <a:outerShdw blurRad="149987" dist="250190" dir="8460000" algn="ctr" rotWithShape="0">
            <a:srgbClr val="000000">
              <a:alpha val="28000"/>
            </a:srgbClr>
          </a:outerShdw>
        </a:effectLst>
        <a:scene3d>
          <a:camera prst="orthographicFront">
            <a:rot lat="0" lon="0" rev="0"/>
          </a:camera>
          <a:lightRig rig="contrasting" dir="t">
            <a:rot lat="0" lon="0" rev="1500000"/>
          </a:lightRig>
        </a:scene3d>
        <a:sp3d prstMaterial="metal">
          <a:bevelT w="88900" h="88900"/>
        </a:sp3d>
      </dsp:spPr>
      <dsp:style>
        <a:lnRef idx="2">
          <a:scrgbClr r="0" g="0" b="0"/>
        </a:lnRef>
        <a:fillRef idx="1">
          <a:scrgbClr r="0" g="0" b="0"/>
        </a:fillRef>
        <a:effectRef idx="0">
          <a:scrgbClr r="0" g="0" b="0"/>
        </a:effectRef>
        <a:fontRef idx="minor">
          <a:schemeClr val="lt1"/>
        </a:fontRef>
      </dsp:style>
      <dsp:txBody>
        <a:bodyPr spcFirstLastPara="0" vert="horz" wrap="square" lIns="428384" tIns="76200" rIns="142240" bIns="76200" numCol="1" spcCol="1270" anchor="ctr" anchorCtr="0">
          <a:noAutofit/>
        </a:bodyPr>
        <a:lstStyle/>
        <a:p>
          <a:pPr lvl="0" algn="ctr" defTabSz="889000">
            <a:lnSpc>
              <a:spcPct val="90000"/>
            </a:lnSpc>
            <a:spcBef>
              <a:spcPct val="0"/>
            </a:spcBef>
            <a:spcAft>
              <a:spcPct val="35000"/>
            </a:spcAft>
          </a:pPr>
          <a:r>
            <a:rPr lang="en-US" sz="2000" kern="1200" dirty="0" smtClean="0"/>
            <a:t>It’s working with 3D animation.</a:t>
          </a:r>
          <a:endParaRPr lang="en-US" sz="2000" kern="1200" dirty="0"/>
        </a:p>
      </dsp:txBody>
      <dsp:txXfrm rot="10800000">
        <a:off x="815812" y="1262946"/>
        <a:ext cx="6593644" cy="971452"/>
      </dsp:txXfrm>
    </dsp:sp>
    <dsp:sp modelId="{CF4100DA-D293-4D70-840F-6086127023EA}">
      <dsp:nvSpPr>
        <dsp:cNvPr id="0" name=""/>
        <dsp:cNvSpPr/>
      </dsp:nvSpPr>
      <dsp:spPr>
        <a:xfrm>
          <a:off x="249628" y="1234745"/>
          <a:ext cx="971452" cy="971452"/>
        </a:xfrm>
        <a:prstGeom prst="ellipse">
          <a:avLst/>
        </a:prstGeom>
        <a:solidFill>
          <a:schemeClr val="accent1"/>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A6661C2-9A05-4C27-95BF-B22C71403ED4}">
      <dsp:nvSpPr>
        <dsp:cNvPr id="0" name=""/>
        <dsp:cNvSpPr/>
      </dsp:nvSpPr>
      <dsp:spPr>
        <a:xfrm rot="10800000">
          <a:off x="620087" y="2469823"/>
          <a:ext cx="6798818" cy="892036"/>
        </a:xfrm>
        <a:prstGeom prst="homePlate">
          <a:avLst/>
        </a:prstGeom>
        <a:solidFill>
          <a:schemeClr val="bg2">
            <a:lumMod val="50000"/>
          </a:schemeClr>
        </a:solidFill>
        <a:ln w="15875" cap="flat" cmpd="sng" algn="ctr">
          <a:noFill/>
          <a:prstDash val="solid"/>
        </a:ln>
        <a:effectLst>
          <a:outerShdw blurRad="149987" dist="250190" dir="8460000" algn="ctr" rotWithShape="0">
            <a:srgbClr val="000000">
              <a:alpha val="28000"/>
            </a:srgbClr>
          </a:outerShdw>
        </a:effectLst>
        <a:scene3d>
          <a:camera prst="orthographicFront">
            <a:rot lat="0" lon="0" rev="0"/>
          </a:camera>
          <a:lightRig rig="contrasting" dir="t">
            <a:rot lat="0" lon="0" rev="1500000"/>
          </a:lightRig>
        </a:scene3d>
        <a:sp3d prstMaterial="metal">
          <a:bevelT w="88900" h="88900"/>
        </a:sp3d>
      </dsp:spPr>
      <dsp:style>
        <a:lnRef idx="2">
          <a:scrgbClr r="0" g="0" b="0"/>
        </a:lnRef>
        <a:fillRef idx="1">
          <a:scrgbClr r="0" g="0" b="0"/>
        </a:fillRef>
        <a:effectRef idx="0">
          <a:scrgbClr r="0" g="0" b="0"/>
        </a:effectRef>
        <a:fontRef idx="minor">
          <a:schemeClr val="lt1"/>
        </a:fontRef>
      </dsp:style>
      <dsp:txBody>
        <a:bodyPr spcFirstLastPara="0" vert="horz" wrap="square" lIns="428384" tIns="76200" rIns="142240" bIns="76200" numCol="1" spcCol="1270" anchor="ctr" anchorCtr="0">
          <a:noAutofit/>
        </a:bodyPr>
        <a:lstStyle/>
        <a:p>
          <a:pPr lvl="0" algn="ctr" defTabSz="889000">
            <a:lnSpc>
              <a:spcPct val="90000"/>
            </a:lnSpc>
            <a:spcBef>
              <a:spcPct val="0"/>
            </a:spcBef>
            <a:spcAft>
              <a:spcPct val="35000"/>
            </a:spcAft>
          </a:pPr>
          <a:r>
            <a:rPr lang="en-US" sz="2000" kern="1200" dirty="0"/>
            <a:t>Learn through fun</a:t>
          </a:r>
        </a:p>
      </dsp:txBody>
      <dsp:txXfrm rot="10800000">
        <a:off x="843096" y="2469823"/>
        <a:ext cx="6575809" cy="892036"/>
      </dsp:txXfrm>
    </dsp:sp>
    <dsp:sp modelId="{D14FC765-52F1-4CA6-9D04-800EFADBD4E0}">
      <dsp:nvSpPr>
        <dsp:cNvPr id="0" name=""/>
        <dsp:cNvSpPr/>
      </dsp:nvSpPr>
      <dsp:spPr>
        <a:xfrm>
          <a:off x="249531" y="2441054"/>
          <a:ext cx="971452" cy="971452"/>
        </a:xfrm>
        <a:prstGeom prst="ellipse">
          <a:avLst/>
        </a:prstGeom>
        <a:solidFill>
          <a:schemeClr val="accent1"/>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116852-ACCD-42F3-B44D-29F2B69FB01D}">
      <dsp:nvSpPr>
        <dsp:cNvPr id="0" name=""/>
        <dsp:cNvSpPr/>
      </dsp:nvSpPr>
      <dsp:spPr>
        <a:xfrm>
          <a:off x="461677" y="0"/>
          <a:ext cx="5232348" cy="2828041"/>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5B1AB2-337E-4A4F-AA28-42B7E7D684D0}">
      <dsp:nvSpPr>
        <dsp:cNvPr id="0" name=""/>
        <dsp:cNvSpPr/>
      </dsp:nvSpPr>
      <dsp:spPr>
        <a:xfrm>
          <a:off x="2705" y="848412"/>
          <a:ext cx="1182748" cy="11312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a:t>Project Planning</a:t>
          </a:r>
        </a:p>
      </dsp:txBody>
      <dsp:txXfrm>
        <a:off x="57926" y="903633"/>
        <a:ext cx="1072306" cy="1020774"/>
      </dsp:txXfrm>
    </dsp:sp>
    <dsp:sp modelId="{86CF8020-0C5F-4D6E-905B-3FD3370F30AE}">
      <dsp:nvSpPr>
        <dsp:cNvPr id="0" name=""/>
        <dsp:cNvSpPr/>
      </dsp:nvSpPr>
      <dsp:spPr>
        <a:xfrm>
          <a:off x="1244591" y="848412"/>
          <a:ext cx="1182748" cy="11312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dirty="0" smtClean="0"/>
            <a:t>Tools Selection, works distribution</a:t>
          </a:r>
          <a:endParaRPr lang="en-US" sz="1600" kern="1200" dirty="0"/>
        </a:p>
      </dsp:txBody>
      <dsp:txXfrm>
        <a:off x="1299812" y="903633"/>
        <a:ext cx="1072306" cy="1020774"/>
      </dsp:txXfrm>
    </dsp:sp>
    <dsp:sp modelId="{05991379-52A2-4031-AB49-3480A210AC20}">
      <dsp:nvSpPr>
        <dsp:cNvPr id="0" name=""/>
        <dsp:cNvSpPr/>
      </dsp:nvSpPr>
      <dsp:spPr>
        <a:xfrm>
          <a:off x="2486477" y="848412"/>
          <a:ext cx="1182748" cy="11312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dirty="0" smtClean="0"/>
            <a:t>Script,  storyboard writing</a:t>
          </a:r>
          <a:endParaRPr lang="en-US" sz="1600" kern="1200" dirty="0"/>
        </a:p>
      </dsp:txBody>
      <dsp:txXfrm>
        <a:off x="2541698" y="903633"/>
        <a:ext cx="1072306" cy="1020774"/>
      </dsp:txXfrm>
    </dsp:sp>
    <dsp:sp modelId="{AB9DE520-FCF0-40B5-A2D6-2C0545CDE10B}">
      <dsp:nvSpPr>
        <dsp:cNvPr id="0" name=""/>
        <dsp:cNvSpPr/>
      </dsp:nvSpPr>
      <dsp:spPr>
        <a:xfrm>
          <a:off x="3728363" y="848412"/>
          <a:ext cx="1182748" cy="11312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dirty="0" smtClean="0"/>
            <a:t>Audio</a:t>
          </a:r>
          <a:r>
            <a:rPr lang="en-US" sz="1600" kern="1200" baseline="0" dirty="0" smtClean="0"/>
            <a:t> and Video Editing</a:t>
          </a:r>
          <a:endParaRPr lang="en-US" sz="1600" kern="1200" dirty="0"/>
        </a:p>
      </dsp:txBody>
      <dsp:txXfrm>
        <a:off x="3783584" y="903633"/>
        <a:ext cx="1072306" cy="1020774"/>
      </dsp:txXfrm>
    </dsp:sp>
    <dsp:sp modelId="{F3EF547A-A3C9-40E0-9013-E1DC1C73FEAC}">
      <dsp:nvSpPr>
        <dsp:cNvPr id="0" name=""/>
        <dsp:cNvSpPr/>
      </dsp:nvSpPr>
      <dsp:spPr>
        <a:xfrm>
          <a:off x="4970250" y="848412"/>
          <a:ext cx="1182748" cy="1131216"/>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rtl="0">
            <a:lnSpc>
              <a:spcPct val="90000"/>
            </a:lnSpc>
            <a:spcBef>
              <a:spcPct val="0"/>
            </a:spcBef>
            <a:spcAft>
              <a:spcPct val="35000"/>
            </a:spcAft>
          </a:pPr>
          <a:r>
            <a:rPr lang="en-US" sz="1600" kern="1200" dirty="0" smtClean="0"/>
            <a:t>Final product </a:t>
          </a:r>
          <a:r>
            <a:rPr lang="en-US" sz="1600" kern="1200" dirty="0"/>
            <a:t>of animation</a:t>
          </a:r>
        </a:p>
      </dsp:txBody>
      <dsp:txXfrm>
        <a:off x="5025471" y="903633"/>
        <a:ext cx="1072306" cy="1020774"/>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png>
</file>

<file path=ppt/media/image14.PNG>
</file>

<file path=ppt/media/image15.PNG>
</file>

<file path=ppt/media/image16.jpeg>
</file>

<file path=ppt/media/image17.jpeg>
</file>

<file path=ppt/media/image18.jpeg>
</file>

<file path=ppt/media/image19.jpeg>
</file>

<file path=ppt/media/image2.jpeg>
</file>

<file path=ppt/media/image20.jpeg>
</file>

<file path=ppt/media/image21.png>
</file>

<file path=ppt/media/image22.jpg>
</file>

<file path=ppt/media/image3.png>
</file>

<file path=ppt/media/image4.png>
</file>

<file path=ppt/media/image5.png>
</file>

<file path=ppt/media/image6.pn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a:prstGeom prst="rect">
            <a:avLst/>
          </a:prstGeo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a:prstGeom prst="rect">
            <a:avLst/>
          </a:prstGeom>
        </p:spPr>
        <p:txBody>
          <a:bodyPr/>
          <a:lstStyle/>
          <a:p>
            <a:fld id="{973A6B4F-74D3-400A-8B35-85B11323F5D0}" type="datetimeFigureOut">
              <a:rPr lang="en-US" smtClean="0"/>
              <a:t>3/23/2023</a:t>
            </a:fld>
            <a:endParaRPr lang="en-US"/>
          </a:p>
        </p:txBody>
      </p:sp>
      <p:sp>
        <p:nvSpPr>
          <p:cNvPr id="5" name="Footer Placeholder 4"/>
          <p:cNvSpPr>
            <a:spLocks noGrp="1"/>
          </p:cNvSpPr>
          <p:nvPr>
            <p:ph type="ftr" sz="quarter" idx="11"/>
          </p:nvPr>
        </p:nvSpPr>
        <p:spPr>
          <a:xfrm>
            <a:off x="2692397" y="5037663"/>
            <a:ext cx="5214635" cy="279400"/>
          </a:xfrm>
          <a:prstGeom prst="rect">
            <a:avLst/>
          </a:prstGeom>
        </p:spPr>
        <p:txBody>
          <a:bodyPr/>
          <a:lstStyle/>
          <a:p>
            <a:endParaRPr lang="en-US"/>
          </a:p>
        </p:txBody>
      </p:sp>
      <p:sp>
        <p:nvSpPr>
          <p:cNvPr id="6" name="Slide Number Placeholder 5"/>
          <p:cNvSpPr>
            <a:spLocks noGrp="1"/>
          </p:cNvSpPr>
          <p:nvPr>
            <p:ph type="sldNum" sz="quarter" idx="12"/>
          </p:nvPr>
        </p:nvSpPr>
        <p:spPr>
          <a:xfrm>
            <a:off x="8956900" y="5037663"/>
            <a:ext cx="551167" cy="279400"/>
          </a:xfrm>
          <a:prstGeom prst="rect">
            <a:avLst/>
          </a:prstGeom>
        </p:spPr>
        <p:txBody>
          <a:bodyPr/>
          <a:lstStyle/>
          <a:p>
            <a:fld id="{2515F17C-5072-4927-8CC9-CFF91A026B2C}"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9309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a:prstGeom prst="rect">
            <a:avLst/>
          </a:prstGeo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6" name="Footer Placeholder 5"/>
          <p:cNvSpPr>
            <a:spLocks noGrp="1"/>
          </p:cNvSpPr>
          <p:nvPr>
            <p:ph type="ftr" sz="quarter" idx="11"/>
          </p:nvPr>
        </p:nvSpPr>
        <p:spPr>
          <a:xfrm>
            <a:off x="1295401" y="5969000"/>
            <a:ext cx="7305900" cy="279400"/>
          </a:xfrm>
          <a:prstGeom prst="rect">
            <a:avLst/>
          </a:prstGeom>
        </p:spPr>
        <p:txBody>
          <a:bodyPr/>
          <a:lstStyle/>
          <a:p>
            <a:endParaRPr lang="en-US"/>
          </a:p>
        </p:txBody>
      </p:sp>
      <p:sp>
        <p:nvSpPr>
          <p:cNvPr id="7" name="Slide Number Placeholder 6"/>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spTree>
    <p:extLst>
      <p:ext uri="{BB962C8B-B14F-4D97-AF65-F5344CB8AC3E}">
        <p14:creationId xmlns:p14="http://schemas.microsoft.com/office/powerpoint/2010/main" val="37584434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a:prstGeom prst="rect">
            <a:avLst/>
          </a:prstGeo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5" name="Footer Placeholder 4"/>
          <p:cNvSpPr>
            <a:spLocks noGrp="1"/>
          </p:cNvSpPr>
          <p:nvPr>
            <p:ph type="ftr" sz="quarter" idx="11"/>
          </p:nvPr>
        </p:nvSpPr>
        <p:spPr>
          <a:xfrm>
            <a:off x="1295401" y="5969000"/>
            <a:ext cx="7305900" cy="279400"/>
          </a:xfrm>
          <a:prstGeom prst="rect">
            <a:avLst/>
          </a:prstGeom>
        </p:spPr>
        <p:txBody>
          <a:bodyPr/>
          <a:lstStyle/>
          <a:p>
            <a:endParaRPr lang="en-US"/>
          </a:p>
        </p:txBody>
      </p:sp>
      <p:sp>
        <p:nvSpPr>
          <p:cNvPr id="6" name="Slide Number Placeholder 5"/>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442331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a:prstGeom prst="rect">
            <a:avLst/>
          </a:prstGeo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5" name="Footer Placeholder 4"/>
          <p:cNvSpPr>
            <a:spLocks noGrp="1"/>
          </p:cNvSpPr>
          <p:nvPr>
            <p:ph type="ftr" sz="quarter" idx="11"/>
          </p:nvPr>
        </p:nvSpPr>
        <p:spPr>
          <a:xfrm>
            <a:off x="1295401" y="5969000"/>
            <a:ext cx="7305900" cy="279400"/>
          </a:xfrm>
          <a:prstGeom prst="rect">
            <a:avLst/>
          </a:prstGeom>
        </p:spPr>
        <p:txBody>
          <a:bodyPr/>
          <a:lstStyle/>
          <a:p>
            <a:endParaRPr lang="en-US"/>
          </a:p>
        </p:txBody>
      </p:sp>
      <p:sp>
        <p:nvSpPr>
          <p:cNvPr id="6" name="Slide Number Placeholder 5"/>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571092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a:prstGeom prst="rect">
            <a:avLst/>
          </a:prstGeo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5" name="Footer Placeholder 4"/>
          <p:cNvSpPr>
            <a:spLocks noGrp="1"/>
          </p:cNvSpPr>
          <p:nvPr>
            <p:ph type="ftr" sz="quarter" idx="11"/>
          </p:nvPr>
        </p:nvSpPr>
        <p:spPr>
          <a:xfrm>
            <a:off x="1295401" y="5969000"/>
            <a:ext cx="7305900" cy="279400"/>
          </a:xfrm>
          <a:prstGeom prst="rect">
            <a:avLst/>
          </a:prstGeom>
        </p:spPr>
        <p:txBody>
          <a:bodyPr/>
          <a:lstStyle/>
          <a:p>
            <a:endParaRPr lang="en-US"/>
          </a:p>
        </p:txBody>
      </p:sp>
      <p:sp>
        <p:nvSpPr>
          <p:cNvPr id="6" name="Slide Number Placeholder 5"/>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spTree>
    <p:extLst>
      <p:ext uri="{BB962C8B-B14F-4D97-AF65-F5344CB8AC3E}">
        <p14:creationId xmlns:p14="http://schemas.microsoft.com/office/powerpoint/2010/main" val="38425124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a:prstGeom prst="rect">
            <a:avLst/>
          </a:prstGeo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5" name="Footer Placeholder 4"/>
          <p:cNvSpPr>
            <a:spLocks noGrp="1"/>
          </p:cNvSpPr>
          <p:nvPr>
            <p:ph type="ftr" sz="quarter" idx="11"/>
          </p:nvPr>
        </p:nvSpPr>
        <p:spPr>
          <a:xfrm>
            <a:off x="1295401" y="5969000"/>
            <a:ext cx="7305900" cy="279400"/>
          </a:xfrm>
          <a:prstGeom prst="rect">
            <a:avLst/>
          </a:prstGeom>
        </p:spPr>
        <p:txBody>
          <a:bodyPr/>
          <a:lstStyle/>
          <a:p>
            <a:endParaRPr lang="en-US"/>
          </a:p>
        </p:txBody>
      </p:sp>
      <p:sp>
        <p:nvSpPr>
          <p:cNvPr id="6" name="Slide Number Placeholder 5"/>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085229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a:prstGeom prst="rect">
            <a:avLst/>
          </a:prstGeo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5" name="Footer Placeholder 4"/>
          <p:cNvSpPr>
            <a:spLocks noGrp="1"/>
          </p:cNvSpPr>
          <p:nvPr>
            <p:ph type="ftr" sz="quarter" idx="11"/>
          </p:nvPr>
        </p:nvSpPr>
        <p:spPr>
          <a:xfrm>
            <a:off x="1295401" y="5969000"/>
            <a:ext cx="7305900" cy="279400"/>
          </a:xfrm>
          <a:prstGeom prst="rect">
            <a:avLst/>
          </a:prstGeom>
        </p:spPr>
        <p:txBody>
          <a:bodyPr/>
          <a:lstStyle/>
          <a:p>
            <a:endParaRPr lang="en-US"/>
          </a:p>
        </p:txBody>
      </p:sp>
      <p:sp>
        <p:nvSpPr>
          <p:cNvPr id="6" name="Slide Number Placeholder 5"/>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39166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1303867"/>
          </a:xfrm>
          <a:prstGeom prst="rect">
            <a:avLst/>
          </a:prstGeom>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5" name="Footer Placeholder 4"/>
          <p:cNvSpPr>
            <a:spLocks noGrp="1"/>
          </p:cNvSpPr>
          <p:nvPr>
            <p:ph type="ftr" sz="quarter" idx="11"/>
          </p:nvPr>
        </p:nvSpPr>
        <p:spPr>
          <a:xfrm>
            <a:off x="1295401" y="5969000"/>
            <a:ext cx="7305900" cy="279400"/>
          </a:xfrm>
          <a:prstGeom prst="rect">
            <a:avLst/>
          </a:prstGeom>
        </p:spPr>
        <p:txBody>
          <a:bodyPr/>
          <a:lstStyle/>
          <a:p>
            <a:endParaRPr lang="en-US"/>
          </a:p>
        </p:txBody>
      </p:sp>
      <p:sp>
        <p:nvSpPr>
          <p:cNvPr id="6" name="Slide Number Placeholder 5"/>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703320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a:prstGeom prst="rect">
            <a:avLst/>
          </a:prstGeo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5" name="Footer Placeholder 4"/>
          <p:cNvSpPr>
            <a:spLocks noGrp="1"/>
          </p:cNvSpPr>
          <p:nvPr>
            <p:ph type="ftr" sz="quarter" idx="11"/>
          </p:nvPr>
        </p:nvSpPr>
        <p:spPr>
          <a:xfrm>
            <a:off x="1295401" y="5969000"/>
            <a:ext cx="7305900" cy="279400"/>
          </a:xfrm>
          <a:prstGeom prst="rect">
            <a:avLst/>
          </a:prstGeom>
        </p:spPr>
        <p:txBody>
          <a:bodyPr/>
          <a:lstStyle/>
          <a:p>
            <a:endParaRPr lang="en-US"/>
          </a:p>
        </p:txBody>
      </p:sp>
      <p:sp>
        <p:nvSpPr>
          <p:cNvPr id="6" name="Slide Number Placeholder 5"/>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27498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295402" y="982132"/>
            <a:ext cx="9601196" cy="1303867"/>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5" name="Footer Placeholder 4"/>
          <p:cNvSpPr>
            <a:spLocks noGrp="1"/>
          </p:cNvSpPr>
          <p:nvPr>
            <p:ph type="ftr" sz="quarter" idx="11"/>
          </p:nvPr>
        </p:nvSpPr>
        <p:spPr>
          <a:xfrm>
            <a:off x="1295401" y="5969000"/>
            <a:ext cx="7305900" cy="279400"/>
          </a:xfrm>
          <a:prstGeom prst="rect">
            <a:avLst/>
          </a:prstGeom>
        </p:spPr>
        <p:txBody>
          <a:bodyPr/>
          <a:lstStyle/>
          <a:p>
            <a:endParaRPr lang="en-US"/>
          </a:p>
        </p:txBody>
      </p:sp>
      <p:sp>
        <p:nvSpPr>
          <p:cNvPr id="6" name="Slide Number Placeholder 5"/>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spTree>
    <p:extLst>
      <p:ext uri="{BB962C8B-B14F-4D97-AF65-F5344CB8AC3E}">
        <p14:creationId xmlns:p14="http://schemas.microsoft.com/office/powerpoint/2010/main" val="1992477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a:prstGeom prst="rect">
            <a:avLst/>
          </a:prstGeo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5" name="Footer Placeholder 4"/>
          <p:cNvSpPr>
            <a:spLocks noGrp="1"/>
          </p:cNvSpPr>
          <p:nvPr>
            <p:ph type="ftr" sz="quarter" idx="11"/>
          </p:nvPr>
        </p:nvSpPr>
        <p:spPr>
          <a:xfrm>
            <a:off x="1295401" y="5969000"/>
            <a:ext cx="7305900" cy="279400"/>
          </a:xfrm>
          <a:prstGeom prst="rect">
            <a:avLst/>
          </a:prstGeom>
        </p:spPr>
        <p:txBody>
          <a:bodyPr/>
          <a:lstStyle/>
          <a:p>
            <a:endParaRPr lang="en-US"/>
          </a:p>
        </p:txBody>
      </p:sp>
      <p:sp>
        <p:nvSpPr>
          <p:cNvPr id="6" name="Slide Number Placeholder 5"/>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6685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a:xfrm>
            <a:off x="1295402" y="982132"/>
            <a:ext cx="9601196" cy="1303867"/>
          </a:xfrm>
          <a:prstGeom prst="rect">
            <a:avLst/>
          </a:prstGeo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6" name="Footer Placeholder 5"/>
          <p:cNvSpPr>
            <a:spLocks noGrp="1"/>
          </p:cNvSpPr>
          <p:nvPr>
            <p:ph type="ftr" sz="quarter" idx="11"/>
          </p:nvPr>
        </p:nvSpPr>
        <p:spPr>
          <a:xfrm>
            <a:off x="1295401" y="5969000"/>
            <a:ext cx="7305900" cy="279400"/>
          </a:xfrm>
          <a:prstGeom prst="rect">
            <a:avLst/>
          </a:prstGeom>
        </p:spPr>
        <p:txBody>
          <a:bodyPr/>
          <a:lstStyle/>
          <a:p>
            <a:endParaRPr lang="en-US"/>
          </a:p>
        </p:txBody>
      </p:sp>
      <p:sp>
        <p:nvSpPr>
          <p:cNvPr id="7" name="Slide Number Placeholder 6"/>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spTree>
    <p:extLst>
      <p:ext uri="{BB962C8B-B14F-4D97-AF65-F5344CB8AC3E}">
        <p14:creationId xmlns:p14="http://schemas.microsoft.com/office/powerpoint/2010/main" val="2441630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1303867"/>
          </a:xfrm>
          <a:prstGeom prst="rect">
            <a:avLst/>
          </a:prstGeo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8" name="Footer Placeholder 7"/>
          <p:cNvSpPr>
            <a:spLocks noGrp="1"/>
          </p:cNvSpPr>
          <p:nvPr>
            <p:ph type="ftr" sz="quarter" idx="11"/>
          </p:nvPr>
        </p:nvSpPr>
        <p:spPr>
          <a:xfrm>
            <a:off x="1295401" y="5969000"/>
            <a:ext cx="7305900" cy="279400"/>
          </a:xfrm>
          <a:prstGeom prst="rect">
            <a:avLst/>
          </a:prstGeom>
        </p:spPr>
        <p:txBody>
          <a:bodyPr/>
          <a:lstStyle/>
          <a:p>
            <a:endParaRPr lang="en-US"/>
          </a:p>
        </p:txBody>
      </p:sp>
      <p:sp>
        <p:nvSpPr>
          <p:cNvPr id="9" name="Slide Number Placeholder 8"/>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371901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1303867"/>
          </a:xfrm>
          <a:prstGeom prst="rect">
            <a:avLst/>
          </a:prstGeom>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4" name="Footer Placeholder 3"/>
          <p:cNvSpPr>
            <a:spLocks noGrp="1"/>
          </p:cNvSpPr>
          <p:nvPr>
            <p:ph type="ftr" sz="quarter" idx="11"/>
          </p:nvPr>
        </p:nvSpPr>
        <p:spPr>
          <a:xfrm>
            <a:off x="1295401" y="5969000"/>
            <a:ext cx="7305900" cy="279400"/>
          </a:xfrm>
          <a:prstGeom prst="rect">
            <a:avLst/>
          </a:prstGeom>
        </p:spPr>
        <p:txBody>
          <a:bodyPr/>
          <a:lstStyle/>
          <a:p>
            <a:endParaRPr lang="en-US"/>
          </a:p>
        </p:txBody>
      </p:sp>
      <p:sp>
        <p:nvSpPr>
          <p:cNvPr id="5" name="Slide Number Placeholder 4"/>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143986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3" name="Footer Placeholder 2"/>
          <p:cNvSpPr>
            <a:spLocks noGrp="1"/>
          </p:cNvSpPr>
          <p:nvPr>
            <p:ph type="ftr" sz="quarter" idx="11"/>
          </p:nvPr>
        </p:nvSpPr>
        <p:spPr>
          <a:xfrm>
            <a:off x="1295401" y="5969000"/>
            <a:ext cx="7305900" cy="279400"/>
          </a:xfrm>
          <a:prstGeom prst="rect">
            <a:avLst/>
          </a:prstGeom>
        </p:spPr>
        <p:txBody>
          <a:bodyPr/>
          <a:lstStyle/>
          <a:p>
            <a:endParaRPr lang="en-US"/>
          </a:p>
        </p:txBody>
      </p:sp>
      <p:sp>
        <p:nvSpPr>
          <p:cNvPr id="4" name="Slide Number Placeholder 3"/>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spTree>
    <p:extLst>
      <p:ext uri="{BB962C8B-B14F-4D97-AF65-F5344CB8AC3E}">
        <p14:creationId xmlns:p14="http://schemas.microsoft.com/office/powerpoint/2010/main" val="2108339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a:prstGeom prst="rect">
            <a:avLst/>
          </a:prstGeo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6" name="Footer Placeholder 5"/>
          <p:cNvSpPr>
            <a:spLocks noGrp="1"/>
          </p:cNvSpPr>
          <p:nvPr>
            <p:ph type="ftr" sz="quarter" idx="11"/>
          </p:nvPr>
        </p:nvSpPr>
        <p:spPr>
          <a:xfrm>
            <a:off x="1295401" y="5969000"/>
            <a:ext cx="7305900" cy="279400"/>
          </a:xfrm>
          <a:prstGeom prst="rect">
            <a:avLst/>
          </a:prstGeom>
        </p:spPr>
        <p:txBody>
          <a:bodyPr/>
          <a:lstStyle/>
          <a:p>
            <a:endParaRPr lang="en-US"/>
          </a:p>
        </p:txBody>
      </p:sp>
      <p:sp>
        <p:nvSpPr>
          <p:cNvPr id="7" name="Slide Number Placeholder 6"/>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31776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a:prstGeom prst="rect">
            <a:avLst/>
          </a:prstGeo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8677501" y="5969000"/>
            <a:ext cx="1600200" cy="279400"/>
          </a:xfrm>
          <a:prstGeom prst="rect">
            <a:avLst/>
          </a:prstGeom>
        </p:spPr>
        <p:txBody>
          <a:bodyPr/>
          <a:lstStyle/>
          <a:p>
            <a:fld id="{973A6B4F-74D3-400A-8B35-85B11323F5D0}" type="datetimeFigureOut">
              <a:rPr lang="en-US" smtClean="0"/>
              <a:t>3/23/2023</a:t>
            </a:fld>
            <a:endParaRPr lang="en-US"/>
          </a:p>
        </p:txBody>
      </p:sp>
      <p:sp>
        <p:nvSpPr>
          <p:cNvPr id="6" name="Footer Placeholder 5"/>
          <p:cNvSpPr>
            <a:spLocks noGrp="1"/>
          </p:cNvSpPr>
          <p:nvPr>
            <p:ph type="ftr" sz="quarter" idx="11"/>
          </p:nvPr>
        </p:nvSpPr>
        <p:spPr>
          <a:xfrm>
            <a:off x="1295401" y="5969000"/>
            <a:ext cx="7305900" cy="279400"/>
          </a:xfrm>
          <a:prstGeom prst="rect">
            <a:avLst/>
          </a:prstGeom>
        </p:spPr>
        <p:txBody>
          <a:bodyPr/>
          <a:lstStyle/>
          <a:p>
            <a:endParaRPr lang="en-US"/>
          </a:p>
        </p:txBody>
      </p:sp>
      <p:sp>
        <p:nvSpPr>
          <p:cNvPr id="7" name="Slide Number Placeholder 6"/>
          <p:cNvSpPr>
            <a:spLocks noGrp="1"/>
          </p:cNvSpPr>
          <p:nvPr>
            <p:ph type="sldNum" sz="quarter" idx="12"/>
          </p:nvPr>
        </p:nvSpPr>
        <p:spPr>
          <a:xfrm>
            <a:off x="10353901" y="5969000"/>
            <a:ext cx="542697" cy="279400"/>
          </a:xfrm>
          <a:prstGeom prst="rect">
            <a:avLst/>
          </a:prstGeom>
        </p:spPr>
        <p:txBody>
          <a:bodyPr/>
          <a:lstStyle/>
          <a:p>
            <a:fld id="{2515F17C-5072-4927-8CC9-CFF91A026B2C}" type="slidenum">
              <a:rPr lang="en-US" smtClean="0"/>
              <a:t>‹#›</a:t>
            </a:fld>
            <a:endParaRPr lang="en-US"/>
          </a:p>
        </p:txBody>
      </p:sp>
    </p:spTree>
    <p:extLst>
      <p:ext uri="{BB962C8B-B14F-4D97-AF65-F5344CB8AC3E}">
        <p14:creationId xmlns:p14="http://schemas.microsoft.com/office/powerpoint/2010/main" val="20889352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681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3" name="Text Placeholder 2"/>
          <p:cNvSpPr>
            <a:spLocks noGrp="1"/>
          </p:cNvSpPr>
          <p:nvPr>
            <p:ph type="body" idx="1"/>
          </p:nvPr>
        </p:nvSpPr>
        <p:spPr>
          <a:xfrm>
            <a:off x="1217116" y="2514178"/>
            <a:ext cx="9601196" cy="3495893"/>
          </a:xfrm>
          <a:prstGeom prst="rect">
            <a:avLst/>
          </a:prstGeom>
        </p:spPr>
        <p:txBody>
          <a:bodyPr vert="horz" lIns="91440" tIns="45720" rIns="91440" bIns="45720" rtlCol="0" anchor="t">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Box 11"/>
          <p:cNvSpPr txBox="1"/>
          <p:nvPr userDrawn="1"/>
        </p:nvSpPr>
        <p:spPr>
          <a:xfrm rot="19243466">
            <a:off x="9834232" y="5281584"/>
            <a:ext cx="1778000" cy="400110"/>
          </a:xfrm>
          <a:prstGeom prst="rect">
            <a:avLst/>
          </a:prstGeom>
          <a:noFill/>
        </p:spPr>
        <p:txBody>
          <a:bodyPr wrap="square" rtlCol="0">
            <a:spAutoFit/>
          </a:bodyPr>
          <a:lstStyle/>
          <a:p>
            <a:pPr algn="ctr"/>
            <a:r>
              <a:rPr lang="en-US" sz="2000" dirty="0" smtClean="0">
                <a:solidFill>
                  <a:srgbClr val="00B050"/>
                </a:solidFill>
                <a:latin typeface="Forte" panose="03060902040502070203" pitchFamily="66" charset="0"/>
              </a:rPr>
              <a:t>Team</a:t>
            </a:r>
            <a:r>
              <a:rPr lang="en-US" sz="2000" baseline="0" dirty="0" smtClean="0">
                <a:solidFill>
                  <a:srgbClr val="00B050"/>
                </a:solidFill>
                <a:latin typeface="Forte" panose="03060902040502070203" pitchFamily="66" charset="0"/>
              </a:rPr>
              <a:t> Newbie</a:t>
            </a:r>
            <a:endParaRPr lang="en-US" sz="2000" dirty="0">
              <a:solidFill>
                <a:srgbClr val="00B050"/>
              </a:solidFill>
              <a:latin typeface="Forte" panose="03060902040502070203" pitchFamily="66" charset="0"/>
            </a:endParaRPr>
          </a:p>
        </p:txBody>
      </p:sp>
    </p:spTree>
    <p:extLst>
      <p:ext uri="{BB962C8B-B14F-4D97-AF65-F5344CB8AC3E}">
        <p14:creationId xmlns:p14="http://schemas.microsoft.com/office/powerpoint/2010/main" val="2604119603"/>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 id="2147483767" r:id="rId12"/>
    <p:sldLayoutId id="2147483768" r:id="rId13"/>
    <p:sldLayoutId id="2147483769" r:id="rId14"/>
    <p:sldLayoutId id="2147483770" r:id="rId15"/>
    <p:sldLayoutId id="2147483771" r:id="rId16"/>
    <p:sldLayoutId id="2147483772"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8.jpeg"/><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jpe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4.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1295402" y="982132"/>
            <a:ext cx="9601196" cy="130386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smtClean="0">
                <a:latin typeface="Comic Sans MS" panose="030F0702030302020204" pitchFamily="66" charset="0"/>
                <a:cs typeface="Calibri" panose="020F0502020204030204" pitchFamily="34" charset="0"/>
              </a:rPr>
              <a:t> </a:t>
            </a:r>
            <a:r>
              <a:rPr lang="en-US" sz="3200" b="1" dirty="0" smtClean="0">
                <a:latin typeface="Comic Sans MS" panose="030F0702030302020204" pitchFamily="66" charset="0"/>
                <a:cs typeface="Calibri" panose="020F0502020204030204" pitchFamily="34" charset="0"/>
              </a:rPr>
              <a:t>3D animation on power supply.</a:t>
            </a:r>
            <a:r>
              <a:rPr lang="en-US" sz="2400" dirty="0" smtClean="0">
                <a:latin typeface="Comic Sans MS" panose="030F0702030302020204" pitchFamily="66" charset="0"/>
                <a:cs typeface="Calibri" panose="020F0502020204030204" pitchFamily="34" charset="0"/>
              </a:rPr>
              <a:t> </a:t>
            </a:r>
            <a:endParaRPr lang="en-US" sz="2400" dirty="0">
              <a:latin typeface="Comic Sans MS" panose="030F0702030302020204" pitchFamily="66" charset="0"/>
              <a:cs typeface="Calibri" panose="020F0502020204030204" pitchFamily="34" charset="0"/>
            </a:endParaRPr>
          </a:p>
        </p:txBody>
      </p:sp>
      <p:graphicFrame>
        <p:nvGraphicFramePr>
          <p:cNvPr id="8" name="Content Placeholder 3"/>
          <p:cNvGraphicFramePr>
            <a:graphicFrameLocks/>
          </p:cNvGraphicFramePr>
          <p:nvPr>
            <p:extLst>
              <p:ext uri="{D42A27DB-BD31-4B8C-83A1-F6EECF244321}">
                <p14:modId xmlns:p14="http://schemas.microsoft.com/office/powerpoint/2010/main" val="383154608"/>
              </p:ext>
            </p:extLst>
          </p:nvPr>
        </p:nvGraphicFramePr>
        <p:xfrm>
          <a:off x="1295401" y="1862255"/>
          <a:ext cx="9601196" cy="323668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TextBox 8"/>
          <p:cNvSpPr txBox="1"/>
          <p:nvPr/>
        </p:nvSpPr>
        <p:spPr>
          <a:xfrm>
            <a:off x="7274005" y="2743749"/>
            <a:ext cx="3288385" cy="1615827"/>
          </a:xfrm>
          <a:prstGeom prst="rect">
            <a:avLst/>
          </a:prstGeom>
          <a:blipFill>
            <a:blip r:embed="rId7"/>
            <a:tile tx="0" ty="0" sx="100000" sy="100000" flip="none" algn="tl"/>
          </a:blipFill>
        </p:spPr>
        <p:txBody>
          <a:bodyPr wrap="square" rtlCol="0">
            <a:spAutoFit/>
          </a:bodyPr>
          <a:lstStyle/>
          <a:p>
            <a:pPr lvl="0">
              <a:lnSpc>
                <a:spcPct val="150000"/>
              </a:lnSpc>
            </a:pPr>
            <a:r>
              <a:rPr lang="en-US" dirty="0">
                <a:latin typeface="Comic Sans MS" panose="030F0702030302020204" pitchFamily="66" charset="0"/>
              </a:rPr>
              <a:t>Rimi </a:t>
            </a:r>
            <a:r>
              <a:rPr lang="en-US" dirty="0" err="1">
                <a:latin typeface="Comic Sans MS" panose="030F0702030302020204" pitchFamily="66" charset="0"/>
              </a:rPr>
              <a:t>Akter</a:t>
            </a:r>
            <a:r>
              <a:rPr lang="en-US" dirty="0">
                <a:latin typeface="Comic Sans MS" panose="030F0702030302020204" pitchFamily="66" charset="0"/>
              </a:rPr>
              <a:t> - </a:t>
            </a:r>
            <a:r>
              <a:rPr lang="en-US" dirty="0" smtClean="0">
                <a:latin typeface="Comic Sans MS" panose="030F0702030302020204" pitchFamily="66" charset="0"/>
              </a:rPr>
              <a:t>303</a:t>
            </a:r>
            <a:endParaRPr lang="en-US" dirty="0">
              <a:latin typeface="Comic Sans MS" panose="030F0702030302020204" pitchFamily="66" charset="0"/>
            </a:endParaRPr>
          </a:p>
          <a:p>
            <a:pPr lvl="0">
              <a:lnSpc>
                <a:spcPct val="150000"/>
              </a:lnSpc>
            </a:pPr>
            <a:r>
              <a:rPr lang="en-US" dirty="0" err="1">
                <a:latin typeface="Comic Sans MS" panose="030F0702030302020204" pitchFamily="66" charset="0"/>
              </a:rPr>
              <a:t>Mallika</a:t>
            </a:r>
            <a:r>
              <a:rPr lang="en-US" dirty="0">
                <a:latin typeface="Comic Sans MS" panose="030F0702030302020204" pitchFamily="66" charset="0"/>
              </a:rPr>
              <a:t> </a:t>
            </a:r>
            <a:r>
              <a:rPr lang="en-US" dirty="0" err="1">
                <a:latin typeface="Comic Sans MS" panose="030F0702030302020204" pitchFamily="66" charset="0"/>
              </a:rPr>
              <a:t>Dey</a:t>
            </a:r>
            <a:r>
              <a:rPr lang="en-US" dirty="0">
                <a:latin typeface="Comic Sans MS" panose="030F0702030302020204" pitchFamily="66" charset="0"/>
              </a:rPr>
              <a:t> - 307</a:t>
            </a:r>
          </a:p>
          <a:p>
            <a:pPr lvl="0">
              <a:lnSpc>
                <a:spcPct val="150000"/>
              </a:lnSpc>
            </a:pPr>
            <a:r>
              <a:rPr lang="en-US" dirty="0" smtClean="0">
                <a:latin typeface="Comic Sans MS" panose="030F0702030302020204" pitchFamily="66" charset="0"/>
              </a:rPr>
              <a:t> </a:t>
            </a:r>
            <a:endParaRPr lang="en-US" dirty="0">
              <a:latin typeface="Comic Sans MS" panose="030F0702030302020204" pitchFamily="66" charset="0"/>
            </a:endParaRPr>
          </a:p>
          <a:p>
            <a:endParaRPr lang="en-US" dirty="0"/>
          </a:p>
        </p:txBody>
      </p:sp>
    </p:spTree>
    <p:extLst>
      <p:ext uri="{BB962C8B-B14F-4D97-AF65-F5344CB8AC3E}">
        <p14:creationId xmlns:p14="http://schemas.microsoft.com/office/powerpoint/2010/main" val="40925296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63951" y="1873405"/>
            <a:ext cx="5464097" cy="2743200"/>
          </a:xfrm>
          <a:prstGeom prst="rect">
            <a:avLst/>
          </a:prstGeom>
        </p:spPr>
      </p:pic>
    </p:spTree>
    <p:extLst>
      <p:ext uri="{BB962C8B-B14F-4D97-AF65-F5344CB8AC3E}">
        <p14:creationId xmlns:p14="http://schemas.microsoft.com/office/powerpoint/2010/main" val="2423928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6"/>
          <p:cNvGraphicFramePr>
            <a:graphicFrameLocks/>
          </p:cNvGraphicFramePr>
          <p:nvPr>
            <p:extLst>
              <p:ext uri="{D42A27DB-BD31-4B8C-83A1-F6EECF244321}">
                <p14:modId xmlns:p14="http://schemas.microsoft.com/office/powerpoint/2010/main" val="1043181018"/>
              </p:ext>
            </p:extLst>
          </p:nvPr>
        </p:nvGraphicFramePr>
        <p:xfrm>
          <a:off x="1295401" y="1451728"/>
          <a:ext cx="9601196" cy="44241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 name="Diagram 2"/>
          <p:cNvGraphicFramePr/>
          <p:nvPr>
            <p:extLst>
              <p:ext uri="{D42A27DB-BD31-4B8C-83A1-F6EECF244321}">
                <p14:modId xmlns:p14="http://schemas.microsoft.com/office/powerpoint/2010/main" val="2010447434"/>
              </p:ext>
            </p:extLst>
          </p:nvPr>
        </p:nvGraphicFramePr>
        <p:xfrm>
          <a:off x="2386801" y="2430829"/>
          <a:ext cx="7982407" cy="349734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4" name="TextBox 3"/>
          <p:cNvSpPr txBox="1"/>
          <p:nvPr/>
        </p:nvSpPr>
        <p:spPr>
          <a:xfrm>
            <a:off x="2724347" y="1414021"/>
            <a:ext cx="7249212" cy="76944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p:spPr>
        <p:txBody>
          <a:bodyPr wrap="square" rtlCol="0">
            <a:spAutoFit/>
          </a:bodyPr>
          <a:lstStyle/>
          <a:p>
            <a:pPr algn="ctr"/>
            <a:r>
              <a:rPr lang="en-US" sz="4400" b="1" dirty="0"/>
              <a:t>Project Goal</a:t>
            </a:r>
          </a:p>
        </p:txBody>
      </p:sp>
    </p:spTree>
    <p:extLst>
      <p:ext uri="{BB962C8B-B14F-4D97-AF65-F5344CB8AC3E}">
        <p14:creationId xmlns:p14="http://schemas.microsoft.com/office/powerpoint/2010/main" val="507999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Placeholder 2"/>
          <p:cNvPicPr>
            <a:picLocks noChangeAspect="1"/>
          </p:cNvPicPr>
          <p:nvPr/>
        </p:nvPicPr>
        <p:blipFill>
          <a:blip r:embed="rId2" cstate="print">
            <a:extLst>
              <a:ext uri="{28A0092B-C50C-407E-A947-70E740481C1C}">
                <a14:useLocalDpi xmlns:a14="http://schemas.microsoft.com/office/drawing/2010/main" val="0"/>
              </a:ext>
            </a:extLst>
          </a:blip>
          <a:srcRect l="14565" r="14565"/>
          <a:stretch>
            <a:fillRect/>
          </a:stretch>
        </p:blipFill>
        <p:spPr>
          <a:xfrm>
            <a:off x="1374222" y="1318687"/>
            <a:ext cx="2093027" cy="1680173"/>
          </a:xfrm>
          <a:prstGeom prst="rect">
            <a:avLst/>
          </a:prstGeom>
        </p:spPr>
      </p:pic>
      <p:pic>
        <p:nvPicPr>
          <p:cNvPr id="3" name="Picture Placeholder 3"/>
          <p:cNvPicPr>
            <a:picLocks noChangeAspect="1"/>
          </p:cNvPicPr>
          <p:nvPr/>
        </p:nvPicPr>
        <p:blipFill>
          <a:blip r:embed="rId3" cstate="print">
            <a:extLst>
              <a:ext uri="{28A0092B-C50C-407E-A947-70E740481C1C}">
                <a14:useLocalDpi xmlns:a14="http://schemas.microsoft.com/office/drawing/2010/main" val="0"/>
              </a:ext>
            </a:extLst>
          </a:blip>
          <a:srcRect l="20732" r="20732"/>
          <a:stretch>
            <a:fillRect/>
          </a:stretch>
        </p:blipFill>
        <p:spPr>
          <a:xfrm>
            <a:off x="3600451" y="1318687"/>
            <a:ext cx="1748400" cy="1680173"/>
          </a:xfrm>
          <a:prstGeom prst="rect">
            <a:avLst/>
          </a:prstGeom>
        </p:spPr>
      </p:pic>
      <p:pic>
        <p:nvPicPr>
          <p:cNvPr id="5" name="Picture Placeholder 4"/>
          <p:cNvPicPr>
            <a:picLocks noChangeAspect="1"/>
          </p:cNvPicPr>
          <p:nvPr/>
        </p:nvPicPr>
        <p:blipFill>
          <a:blip r:embed="rId4" cstate="print">
            <a:extLst>
              <a:ext uri="{28A0092B-C50C-407E-A947-70E740481C1C}">
                <a14:useLocalDpi xmlns:a14="http://schemas.microsoft.com/office/drawing/2010/main" val="0"/>
              </a:ext>
            </a:extLst>
          </a:blip>
          <a:srcRect l="27175" r="27175"/>
          <a:stretch>
            <a:fillRect/>
          </a:stretch>
        </p:blipFill>
        <p:spPr>
          <a:xfrm>
            <a:off x="5482052" y="1318687"/>
            <a:ext cx="2338493" cy="2881988"/>
          </a:xfrm>
          <a:prstGeom prst="rect">
            <a:avLst/>
          </a:prstGeom>
        </p:spPr>
      </p:pic>
      <p:sp>
        <p:nvSpPr>
          <p:cNvPr id="7" name="Title 1">
            <a:extLst>
              <a:ext uri="{FF2B5EF4-FFF2-40B4-BE49-F238E27FC236}">
                <a16:creationId xmlns="" xmlns:a16="http://schemas.microsoft.com/office/drawing/2014/main" id="{C7F96A02-86EB-4DB6-848F-D15402E17D6C}"/>
              </a:ext>
            </a:extLst>
          </p:cNvPr>
          <p:cNvSpPr txBox="1">
            <a:spLocks/>
          </p:cNvSpPr>
          <p:nvPr/>
        </p:nvSpPr>
        <p:spPr>
          <a:xfrm>
            <a:off x="8216900" y="982133"/>
            <a:ext cx="2679698" cy="1412276"/>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mtClean="0">
                <a:latin typeface="+mn-lt"/>
              </a:rPr>
              <a:t>Tools</a:t>
            </a:r>
            <a:endParaRPr lang="en-US" dirty="0">
              <a:latin typeface="+mn-lt"/>
            </a:endParaRPr>
          </a:p>
        </p:txBody>
      </p:sp>
      <p:sp>
        <p:nvSpPr>
          <p:cNvPr id="8" name="Text Placeholder 13">
            <a:extLst>
              <a:ext uri="{FF2B5EF4-FFF2-40B4-BE49-F238E27FC236}">
                <a16:creationId xmlns="" xmlns:a16="http://schemas.microsoft.com/office/drawing/2014/main" id="{F7580787-4CF5-4195-9119-C37E931CA514}"/>
              </a:ext>
            </a:extLst>
          </p:cNvPr>
          <p:cNvSpPr txBox="1">
            <a:spLocks/>
          </p:cNvSpPr>
          <p:nvPr/>
        </p:nvSpPr>
        <p:spPr>
          <a:xfrm>
            <a:off x="8323867" y="1875935"/>
            <a:ext cx="3035431" cy="2820243"/>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Wingdings" panose="05000000000000000000" pitchFamily="2" charset="2"/>
              <a:buChar char="q"/>
            </a:pPr>
            <a:r>
              <a:rPr lang="en-US" sz="2000" b="1" dirty="0" smtClean="0"/>
              <a:t>Gantt Project:</a:t>
            </a:r>
            <a:r>
              <a:rPr lang="en-US" sz="2000" dirty="0" smtClean="0"/>
              <a:t> Project management tool</a:t>
            </a:r>
          </a:p>
          <a:p>
            <a:pPr marL="285750" indent="-285750">
              <a:buFont typeface="Wingdings" panose="05000000000000000000" pitchFamily="2" charset="2"/>
              <a:buChar char="q"/>
            </a:pPr>
            <a:r>
              <a:rPr lang="en-US" sz="2000" b="1" dirty="0" smtClean="0"/>
              <a:t>Blender:</a:t>
            </a:r>
            <a:r>
              <a:rPr lang="en-US" sz="2000" dirty="0" smtClean="0"/>
              <a:t>  3D computer graphics software tool</a:t>
            </a:r>
          </a:p>
          <a:p>
            <a:pPr marL="285750" indent="-285750">
              <a:buFont typeface="Wingdings" panose="05000000000000000000" pitchFamily="2" charset="2"/>
              <a:buChar char="q"/>
            </a:pPr>
            <a:r>
              <a:rPr lang="en-US" sz="2000" b="1" dirty="0" err="1" smtClean="0"/>
              <a:t>Kdenlive</a:t>
            </a:r>
            <a:r>
              <a:rPr lang="en-US" sz="2000" b="1" dirty="0" smtClean="0"/>
              <a:t>:</a:t>
            </a:r>
            <a:r>
              <a:rPr lang="en-US" sz="2000" dirty="0" smtClean="0"/>
              <a:t> </a:t>
            </a:r>
            <a:r>
              <a:rPr lang="en-US" sz="2000" dirty="0" smtClean="0"/>
              <a:t>Video editing tool</a:t>
            </a:r>
          </a:p>
          <a:p>
            <a:pPr marL="285750" indent="-285750">
              <a:buFont typeface="Wingdings" panose="05000000000000000000" pitchFamily="2" charset="2"/>
              <a:buChar char="q"/>
            </a:pPr>
            <a:r>
              <a:rPr lang="en-US" sz="2000" b="1" dirty="0" smtClean="0"/>
              <a:t>Audacity:</a:t>
            </a:r>
            <a:r>
              <a:rPr lang="en-US" sz="2000" dirty="0" smtClean="0"/>
              <a:t> </a:t>
            </a:r>
            <a:r>
              <a:rPr lang="en-US" sz="2000" dirty="0" smtClean="0"/>
              <a:t>Sound editing tool</a:t>
            </a:r>
            <a:endParaRPr lang="en-US" sz="2000" dirty="0" smtClean="0"/>
          </a:p>
          <a:p>
            <a:pPr marL="0" indent="0">
              <a:buNone/>
            </a:pPr>
            <a:endParaRPr lang="en-US" sz="2000" dirty="0"/>
          </a:p>
        </p:txBody>
      </p:sp>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51823" y="4429240"/>
            <a:ext cx="1699333" cy="1238250"/>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74222" y="3579541"/>
            <a:ext cx="2404225" cy="2277268"/>
          </a:xfrm>
          <a:prstGeom prst="rect">
            <a:avLst/>
          </a:prstGeom>
        </p:spPr>
      </p:pic>
      <p:sp>
        <p:nvSpPr>
          <p:cNvPr id="11" name="TextBox 10"/>
          <p:cNvSpPr txBox="1"/>
          <p:nvPr/>
        </p:nvSpPr>
        <p:spPr>
          <a:xfrm>
            <a:off x="2085680" y="5712214"/>
            <a:ext cx="1337366" cy="369332"/>
          </a:xfrm>
          <a:prstGeom prst="rect">
            <a:avLst/>
          </a:prstGeom>
          <a:noFill/>
        </p:spPr>
        <p:txBody>
          <a:bodyPr wrap="square" rtlCol="0">
            <a:spAutoFit/>
          </a:bodyPr>
          <a:lstStyle/>
          <a:p>
            <a:r>
              <a:rPr lang="en-US" dirty="0" smtClean="0"/>
              <a:t>Audacity</a:t>
            </a:r>
            <a:endParaRPr lang="en-US" dirty="0"/>
          </a:p>
        </p:txBody>
      </p:sp>
      <p:sp>
        <p:nvSpPr>
          <p:cNvPr id="12" name="TextBox 11"/>
          <p:cNvSpPr txBox="1"/>
          <p:nvPr/>
        </p:nvSpPr>
        <p:spPr>
          <a:xfrm>
            <a:off x="4528216" y="5672143"/>
            <a:ext cx="1345240" cy="369332"/>
          </a:xfrm>
          <a:prstGeom prst="rect">
            <a:avLst/>
          </a:prstGeom>
          <a:noFill/>
        </p:spPr>
        <p:txBody>
          <a:bodyPr wrap="none" rtlCol="0">
            <a:spAutoFit/>
          </a:bodyPr>
          <a:lstStyle/>
          <a:p>
            <a:r>
              <a:rPr lang="en-US" dirty="0" err="1" smtClean="0"/>
              <a:t>GanttProject</a:t>
            </a:r>
            <a:endParaRPr lang="en-US" dirty="0"/>
          </a:p>
        </p:txBody>
      </p:sp>
      <p:sp>
        <p:nvSpPr>
          <p:cNvPr id="13" name="TextBox 12"/>
          <p:cNvSpPr txBox="1"/>
          <p:nvPr/>
        </p:nvSpPr>
        <p:spPr>
          <a:xfrm>
            <a:off x="3950786" y="2998860"/>
            <a:ext cx="881973" cy="369332"/>
          </a:xfrm>
          <a:prstGeom prst="rect">
            <a:avLst/>
          </a:prstGeom>
          <a:noFill/>
        </p:spPr>
        <p:txBody>
          <a:bodyPr wrap="none" rtlCol="0">
            <a:spAutoFit/>
          </a:bodyPr>
          <a:lstStyle/>
          <a:p>
            <a:r>
              <a:rPr lang="en-US" dirty="0" smtClean="0"/>
              <a:t>Blender</a:t>
            </a:r>
            <a:endParaRPr lang="en-US" dirty="0"/>
          </a:p>
        </p:txBody>
      </p:sp>
    </p:spTree>
    <p:extLst>
      <p:ext uri="{BB962C8B-B14F-4D97-AF65-F5344CB8AC3E}">
        <p14:creationId xmlns:p14="http://schemas.microsoft.com/office/powerpoint/2010/main" val="33094443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7F96A02-86EB-4DB6-848F-D15402E17D6C}"/>
              </a:ext>
            </a:extLst>
          </p:cNvPr>
          <p:cNvSpPr txBox="1">
            <a:spLocks/>
          </p:cNvSpPr>
          <p:nvPr/>
        </p:nvSpPr>
        <p:spPr>
          <a:xfrm>
            <a:off x="8094352" y="991558"/>
            <a:ext cx="2679698" cy="4121835"/>
          </a:xfrm>
          <a:prstGeom prst="rect">
            <a:avLst/>
          </a:prstGeom>
          <a:solidFill>
            <a:schemeClr val="accent1">
              <a:lumMod val="40000"/>
              <a:lumOff val="60000"/>
            </a:schemeClr>
          </a:solidFill>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smtClean="0"/>
              <a:t/>
            </a:r>
            <a:br>
              <a:rPr lang="en-US" dirty="0" smtClean="0"/>
            </a:br>
            <a:r>
              <a:rPr lang="en-US" dirty="0" smtClean="0"/>
              <a:t/>
            </a:r>
            <a:br>
              <a:rPr lang="en-US" dirty="0" smtClean="0"/>
            </a:br>
            <a:endParaRPr lang="en-US" dirty="0" smtClean="0"/>
          </a:p>
          <a:p>
            <a:r>
              <a:rPr lang="en-US" dirty="0" smtClean="0">
                <a:solidFill>
                  <a:schemeClr val="tx1"/>
                </a:solidFill>
              </a:rPr>
              <a:t>Tasks done </a:t>
            </a:r>
            <a:endParaRPr lang="en-US" dirty="0">
              <a:solidFill>
                <a:schemeClr val="tx1"/>
              </a:solidFill>
            </a:endParaRPr>
          </a:p>
        </p:txBody>
      </p:sp>
      <p:graphicFrame>
        <p:nvGraphicFramePr>
          <p:cNvPr id="3" name="Diagram 2"/>
          <p:cNvGraphicFramePr/>
          <p:nvPr>
            <p:extLst>
              <p:ext uri="{D42A27DB-BD31-4B8C-83A1-F6EECF244321}">
                <p14:modId xmlns:p14="http://schemas.microsoft.com/office/powerpoint/2010/main" val="3246886855"/>
              </p:ext>
            </p:extLst>
          </p:nvPr>
        </p:nvGraphicFramePr>
        <p:xfrm>
          <a:off x="1696824" y="1960775"/>
          <a:ext cx="6155704" cy="2828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67929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74326B4-76BD-4978-8D39-F75D6D182D83}"/>
              </a:ext>
            </a:extLst>
          </p:cNvPr>
          <p:cNvSpPr txBox="1">
            <a:spLocks/>
          </p:cNvSpPr>
          <p:nvPr/>
        </p:nvSpPr>
        <p:spPr>
          <a:xfrm>
            <a:off x="8825258" y="748724"/>
            <a:ext cx="2392868" cy="411003"/>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dirty="0" smtClean="0">
                <a:latin typeface="Trebuchet MS"/>
              </a:rPr>
              <a:t>Gantt Chart</a:t>
            </a:r>
            <a:r>
              <a:rPr lang="en-US" sz="2800" dirty="0" smtClean="0"/>
              <a:t> </a:t>
            </a:r>
            <a:endParaRPr lang="en-US" sz="2800" dirty="0"/>
          </a:p>
        </p:txBody>
      </p:sp>
      <p:sp>
        <p:nvSpPr>
          <p:cNvPr id="3" name="Text Placeholder 13">
            <a:extLst>
              <a:ext uri="{FF2B5EF4-FFF2-40B4-BE49-F238E27FC236}">
                <a16:creationId xmlns="" xmlns:a16="http://schemas.microsoft.com/office/drawing/2014/main" id="{3235ECAB-393F-CBE8-C10B-34345AFFF055}"/>
              </a:ext>
            </a:extLst>
          </p:cNvPr>
          <p:cNvSpPr txBox="1">
            <a:spLocks/>
          </p:cNvSpPr>
          <p:nvPr/>
        </p:nvSpPr>
        <p:spPr>
          <a:xfrm>
            <a:off x="8981375" y="1299914"/>
            <a:ext cx="2236751" cy="3662379"/>
          </a:xfrm>
          <a:prstGeom prst="rect">
            <a:avLst/>
          </a:prstGeom>
        </p:spPr>
        <p:style>
          <a:lnRef idx="1">
            <a:schemeClr val="accent1"/>
          </a:lnRef>
          <a:fillRef idx="2">
            <a:schemeClr val="accent1"/>
          </a:fillRef>
          <a:effectRef idx="1">
            <a:schemeClr val="accent1"/>
          </a:effectRef>
          <a:fontRef idx="minor">
            <a:schemeClr val="dk1"/>
          </a:fontRef>
        </p:style>
        <p:txBody>
          <a:bodyPr/>
          <a:lst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dk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dk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dk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dk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dk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dk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dk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dk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dk1"/>
                </a:solidFill>
                <a:effectLst/>
                <a:latin typeface="+mn-lt"/>
                <a:ea typeface="+mn-ea"/>
                <a:cs typeface="+mn-cs"/>
              </a:defRPr>
            </a:lvl9pPr>
          </a:lstStyle>
          <a:p>
            <a:r>
              <a:rPr lang="en-US" sz="1800" dirty="0" smtClean="0">
                <a:ea typeface="+mn-lt"/>
                <a:cs typeface="+mn-lt"/>
              </a:rPr>
              <a:t>Our Gantt Project chart is a horizontal bar chart that shows a project's planned schedule and tasks or events between start and finish dates. Each bar of the Gantt chart represents a specific task, while dates are placed horizontally.</a:t>
            </a:r>
            <a:endParaRPr lang="en-US" sz="18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459" y="982131"/>
            <a:ext cx="3267308" cy="4582329"/>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60126" y="748724"/>
            <a:ext cx="4364773" cy="4815736"/>
          </a:xfrm>
          <a:prstGeom prst="rect">
            <a:avLst/>
          </a:prstGeom>
        </p:spPr>
      </p:pic>
    </p:spTree>
    <p:extLst>
      <p:ext uri="{BB962C8B-B14F-4D97-AF65-F5344CB8AC3E}">
        <p14:creationId xmlns:p14="http://schemas.microsoft.com/office/powerpoint/2010/main" val="7624987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1049039"/>
            <a:ext cx="9601196" cy="1303867"/>
          </a:xfrm>
        </p:spPr>
        <p:txBody>
          <a:bodyPr/>
          <a:lstStyle/>
          <a:p>
            <a:r>
              <a:rPr lang="en-US" dirty="0" smtClean="0"/>
              <a:t>Script (Power Supply)</a:t>
            </a:r>
            <a:endParaRPr lang="en-US" dirty="0"/>
          </a:p>
        </p:txBody>
      </p:sp>
      <p:sp>
        <p:nvSpPr>
          <p:cNvPr id="3" name="Content Placeholder 2"/>
          <p:cNvSpPr>
            <a:spLocks noGrp="1"/>
          </p:cNvSpPr>
          <p:nvPr>
            <p:ph idx="1"/>
          </p:nvPr>
        </p:nvSpPr>
        <p:spPr/>
        <p:txBody>
          <a:bodyPr>
            <a:normAutofit/>
          </a:bodyPr>
          <a:lstStyle/>
          <a:p>
            <a:r>
              <a:rPr lang="en-US" sz="1800" dirty="0" smtClean="0"/>
              <a:t>Hi, this is team newbie and welcome to our animation lab. Today we are going to have a 3D animation on power supply. It’s basically all look like the same, it has two indicators, one is ammeter which measure electric current flowing through a wire or circuit at a certain </a:t>
            </a:r>
            <a:r>
              <a:rPr lang="en-US" sz="1800" dirty="0" smtClean="0"/>
              <a:t>moment, and </a:t>
            </a:r>
            <a:r>
              <a:rPr lang="en-US" sz="1800" dirty="0" smtClean="0"/>
              <a:t>other one is voltage that you regulate the power supply on.</a:t>
            </a:r>
          </a:p>
          <a:p>
            <a:r>
              <a:rPr lang="en-US" sz="1800" dirty="0" smtClean="0"/>
              <a:t>So aside from that, we have two wire-clips here, red one is connected to the plus and black one is connected to the minus outputs of  the power supply.</a:t>
            </a:r>
          </a:p>
          <a:p>
            <a:r>
              <a:rPr lang="en-US" sz="1800" dirty="0" smtClean="0"/>
              <a:t>All right, so the first thing is to set the voltage as required by using the right side two nobs. Rest of the nobs use for ammeter which shows what amount of current you pooling out of the power supply. That’s it.</a:t>
            </a:r>
          </a:p>
          <a:p>
            <a:r>
              <a:rPr lang="en-US" sz="1800" dirty="0" smtClean="0"/>
              <a:t>Thank you for your attention.</a:t>
            </a:r>
            <a:endParaRPr lang="en-US" sz="1800" dirty="0"/>
          </a:p>
        </p:txBody>
      </p:sp>
    </p:spTree>
    <p:extLst>
      <p:ext uri="{BB962C8B-B14F-4D97-AF65-F5344CB8AC3E}">
        <p14:creationId xmlns:p14="http://schemas.microsoft.com/office/powerpoint/2010/main" val="8999942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Story Board (Power Supply)</a:t>
            </a:r>
            <a:endParaRPr lang="en-US" dirty="0"/>
          </a:p>
        </p:txBody>
      </p:sp>
      <p:pic>
        <p:nvPicPr>
          <p:cNvPr id="5" name="Content Placeholder 4"/>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5290353" y="2843560"/>
            <a:ext cx="1704777" cy="2135461"/>
          </a:xfrm>
        </p:spPr>
      </p:pic>
      <p:pic>
        <p:nvPicPr>
          <p:cNvPr id="6" name="Content Placeholder 5"/>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9490763" y="2843558"/>
            <a:ext cx="1659530" cy="2135460"/>
          </a:xfr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90249" y="2843558"/>
            <a:ext cx="1827117" cy="2135461"/>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59503" y="2843559"/>
            <a:ext cx="1767514" cy="2135461"/>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268117" y="2843559"/>
            <a:ext cx="1949659" cy="2135460"/>
          </a:xfrm>
          <a:prstGeom prst="rect">
            <a:avLst/>
          </a:prstGeom>
        </p:spPr>
      </p:pic>
    </p:spTree>
    <p:extLst>
      <p:ext uri="{BB962C8B-B14F-4D97-AF65-F5344CB8AC3E}">
        <p14:creationId xmlns:p14="http://schemas.microsoft.com/office/powerpoint/2010/main" val="5787051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Hindrance</a:t>
            </a:r>
            <a:endParaRPr lang="en-US" dirty="0"/>
          </a:p>
        </p:txBody>
      </p:sp>
      <p:sp>
        <p:nvSpPr>
          <p:cNvPr id="3" name="Content Placeholder 2"/>
          <p:cNvSpPr>
            <a:spLocks noGrp="1"/>
          </p:cNvSpPr>
          <p:nvPr>
            <p:ph sz="half" idx="1"/>
          </p:nvPr>
        </p:nvSpPr>
        <p:spPr/>
        <p:txBody>
          <a:bodyPr/>
          <a:lstStyle/>
          <a:p>
            <a:r>
              <a:rPr lang="en-US" sz="2800" dirty="0" smtClean="0"/>
              <a:t>It requires a lot of time to make a small object look like realistic which was hard for us as newbies</a:t>
            </a:r>
            <a:r>
              <a:rPr lang="en-US" sz="2800" dirty="0" smtClean="0"/>
              <a:t>.</a:t>
            </a:r>
          </a:p>
          <a:p>
            <a:pPr marL="0" indent="0">
              <a:buNone/>
            </a:pPr>
            <a:endParaRPr lang="en-US" dirty="0"/>
          </a:p>
        </p:txBody>
      </p:sp>
      <p:sp>
        <p:nvSpPr>
          <p:cNvPr id="4" name="Content Placeholder 3"/>
          <p:cNvSpPr>
            <a:spLocks noGrp="1"/>
          </p:cNvSpPr>
          <p:nvPr>
            <p:ph sz="half" idx="2"/>
          </p:nvPr>
        </p:nvSpPr>
        <p:spPr/>
        <p:txBody>
          <a:bodyPr>
            <a:normAutofit/>
          </a:bodyPr>
          <a:lstStyle/>
          <a:p>
            <a:r>
              <a:rPr lang="en-US" sz="2800" dirty="0" smtClean="0"/>
              <a:t>As a lot of time required in animation we can’t give enough time to video editing and audio editing parts.</a:t>
            </a:r>
            <a:endParaRPr lang="en-US" sz="2800" dirty="0"/>
          </a:p>
        </p:txBody>
      </p:sp>
    </p:spTree>
    <p:extLst>
      <p:ext uri="{BB962C8B-B14F-4D97-AF65-F5344CB8AC3E}">
        <p14:creationId xmlns:p14="http://schemas.microsoft.com/office/powerpoint/2010/main" val="26281115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Product</a:t>
            </a:r>
            <a:endParaRPr lang="en-US" dirty="0"/>
          </a:p>
        </p:txBody>
      </p:sp>
      <p:sp>
        <p:nvSpPr>
          <p:cNvPr id="3" name="Content Placeholder 2"/>
          <p:cNvSpPr>
            <a:spLocks noGrp="1"/>
          </p:cNvSpPr>
          <p:nvPr>
            <p:ph sz="half" idx="1"/>
          </p:nvPr>
        </p:nvSpPr>
        <p:spPr>
          <a:xfrm>
            <a:off x="6178294" y="2560318"/>
            <a:ext cx="4718304" cy="2435428"/>
          </a:xfrm>
        </p:spPr>
        <p:txBody>
          <a:bodyPr>
            <a:normAutofit/>
          </a:bodyPr>
          <a:lstStyle/>
          <a:p>
            <a:r>
              <a:rPr lang="en-US" sz="2800" dirty="0"/>
              <a:t>This is our final 3D animation on power supply.</a:t>
            </a:r>
          </a:p>
          <a:p>
            <a:r>
              <a:rPr lang="en-US" sz="2800" dirty="0"/>
              <a:t>Animation length is about 01 minute 10 </a:t>
            </a:r>
            <a:r>
              <a:rPr lang="en-US" sz="2800" dirty="0" smtClean="0"/>
              <a:t>seconds</a:t>
            </a:r>
            <a:r>
              <a:rPr lang="en-US" sz="2800" dirty="0"/>
              <a:t>.</a:t>
            </a:r>
          </a:p>
        </p:txBody>
      </p:sp>
      <p:pic>
        <p:nvPicPr>
          <p:cNvPr id="6" name="withnoise">
            <a:hlinkClick r:id="" action="ppaction://media"/>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4"/>
          <a:stretch>
            <a:fillRect/>
          </a:stretch>
        </p:blipFill>
        <p:spPr>
          <a:xfrm>
            <a:off x="1418066" y="2472767"/>
            <a:ext cx="4482790" cy="2981643"/>
          </a:xfrm>
        </p:spPr>
      </p:pic>
    </p:spTree>
    <p:extLst>
      <p:ext uri="{BB962C8B-B14F-4D97-AF65-F5344CB8AC3E}">
        <p14:creationId xmlns:p14="http://schemas.microsoft.com/office/powerpoint/2010/main" val="40631136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155</TotalTime>
  <Words>335</Words>
  <Application>Microsoft Office PowerPoint</Application>
  <PresentationFormat>Widescreen</PresentationFormat>
  <Paragraphs>39</Paragraphs>
  <Slides>10</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Comic Sans MS</vt:lpstr>
      <vt:lpstr>Forte</vt:lpstr>
      <vt:lpstr>Garamond</vt:lpstr>
      <vt:lpstr>Trebuchet MS</vt:lpstr>
      <vt:lpstr>Wingdings</vt:lpstr>
      <vt:lpstr>Organic</vt:lpstr>
      <vt:lpstr>PowerPoint Presentation</vt:lpstr>
      <vt:lpstr>PowerPoint Presentation</vt:lpstr>
      <vt:lpstr>PowerPoint Presentation</vt:lpstr>
      <vt:lpstr>PowerPoint Presentation</vt:lpstr>
      <vt:lpstr>PowerPoint Presentation</vt:lpstr>
      <vt:lpstr>Script (Power Supply)</vt:lpstr>
      <vt:lpstr>Story Board (Power Supply)</vt:lpstr>
      <vt:lpstr>Hindrance</vt:lpstr>
      <vt:lpstr>Final Product</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Rimi</dc:creator>
  <cp:lastModifiedBy>Rimi</cp:lastModifiedBy>
  <cp:revision>61</cp:revision>
  <dcterms:created xsi:type="dcterms:W3CDTF">2023-03-18T14:28:01Z</dcterms:created>
  <dcterms:modified xsi:type="dcterms:W3CDTF">2023-03-23T02:14:40Z</dcterms:modified>
</cp:coreProperties>
</file>

<file path=docProps/thumbnail.jpeg>
</file>